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224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1859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3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四角形: 角を丸くする 20">
            <a:extLst>
              <a:ext uri="{FF2B5EF4-FFF2-40B4-BE49-F238E27FC236}">
                <a16:creationId xmlns="" xmlns:a16="http://schemas.microsoft.com/office/drawing/2014/main" id="{6E8878C5-AA72-4E5C-8266-EF63D2CA483C}"/>
              </a:ext>
            </a:extLst>
          </p:cNvPr>
          <p:cNvSpPr/>
          <p:nvPr/>
        </p:nvSpPr>
        <p:spPr>
          <a:xfrm>
            <a:off x="5314773" y="1527314"/>
            <a:ext cx="6747905" cy="794544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購入</a:t>
            </a:r>
            <a:r>
              <a:rPr lang="ja-JP" altLang="en-US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</a:rPr>
              <a:t>頻度ｘ金額</a:t>
            </a:r>
            <a:r>
              <a:rPr lang="ja-JP" altLang="en-US" sz="4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</a:rPr>
              <a:t>（</a:t>
            </a:r>
            <a:r>
              <a:rPr lang="en-US" altLang="ja-JP" sz="4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</a:rPr>
              <a:t> F x M )</a:t>
            </a:r>
            <a:endParaRPr lang="en-US" altLang="ja-JP" sz="4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ヒラギノ角ゴ ProN W3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="" xmlns:a16="http://schemas.microsoft.com/office/drawing/2014/main" id="{35B656DE-6061-402B-9E90-A0204A0A97A7}"/>
              </a:ext>
            </a:extLst>
          </p:cNvPr>
          <p:cNvSpPr/>
          <p:nvPr/>
        </p:nvSpPr>
        <p:spPr>
          <a:xfrm>
            <a:off x="667163" y="4292804"/>
            <a:ext cx="794544" cy="5075634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eaVert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直近購入日（</a:t>
            </a:r>
            <a:r>
              <a:rPr kumimoji="0" lang="en-US" altLang="ja-JP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R</a:t>
            </a:r>
            <a:r>
              <a:rPr kumimoji="0" lang="ja-JP" alt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）</a:t>
            </a:r>
          </a:p>
        </p:txBody>
      </p:sp>
      <p:sp>
        <p:nvSpPr>
          <p:cNvPr id="159" name="正方形/長方形 25"/>
          <p:cNvSpPr/>
          <p:nvPr/>
        </p:nvSpPr>
        <p:spPr>
          <a:xfrm>
            <a:off x="0" y="-1"/>
            <a:ext cx="13004800" cy="976990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60" name="テキスト ボックス 3"/>
          <p:cNvSpPr txBox="1"/>
          <p:nvPr/>
        </p:nvSpPr>
        <p:spPr>
          <a:xfrm>
            <a:off x="3654388" y="314353"/>
            <a:ext cx="569058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lang="en-US" altLang="ja-JP" dirty="0" smtClean="0"/>
              <a:t>RFM </a:t>
            </a:r>
            <a:r>
              <a:rPr dirty="0" smtClean="0"/>
              <a:t>分析</a:t>
            </a:r>
            <a:r>
              <a:rPr lang="en-US" dirty="0" smtClean="0"/>
              <a:t> </a:t>
            </a:r>
            <a:r>
              <a:rPr dirty="0" smtClean="0"/>
              <a:t>の</a:t>
            </a:r>
            <a:r>
              <a:rPr lang="en-US" dirty="0" smtClean="0"/>
              <a:t> </a:t>
            </a:r>
            <a:r>
              <a:rPr dirty="0" smtClean="0"/>
              <a:t>テンプレート</a:t>
            </a:r>
            <a:endParaRPr dirty="0"/>
          </a:p>
        </p:txBody>
      </p:sp>
      <p:sp>
        <p:nvSpPr>
          <p:cNvPr id="161" name="正方形/長方形 28"/>
          <p:cNvSpPr/>
          <p:nvPr/>
        </p:nvSpPr>
        <p:spPr>
          <a:xfrm>
            <a:off x="0" y="9199971"/>
            <a:ext cx="13004800" cy="553628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62" name="テキスト ボックス 32"/>
          <p:cNvSpPr txBox="1"/>
          <p:nvPr/>
        </p:nvSpPr>
        <p:spPr>
          <a:xfrm>
            <a:off x="4607257" y="9223074"/>
            <a:ext cx="37848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t>©2018 ◯◯◯ All Right Reserved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="" xmlns:a16="http://schemas.microsoft.com/office/drawing/2014/main" id="{37F00F56-D329-4FEB-B740-7865B9EEF8EC}"/>
              </a:ext>
            </a:extLst>
          </p:cNvPr>
          <p:cNvGrpSpPr/>
          <p:nvPr/>
        </p:nvGrpSpPr>
        <p:grpSpPr>
          <a:xfrm>
            <a:off x="3550539" y="2547771"/>
            <a:ext cx="8740623" cy="1283756"/>
            <a:chOff x="1867113" y="1504152"/>
            <a:chExt cx="10603104" cy="815591"/>
          </a:xfrm>
        </p:grpSpPr>
        <p:sp>
          <p:nvSpPr>
            <p:cNvPr id="18" name="正方形/長方形 17">
              <a:extLst>
                <a:ext uri="{FF2B5EF4-FFF2-40B4-BE49-F238E27FC236}">
                  <a16:creationId xmlns="" xmlns:a16="http://schemas.microsoft.com/office/drawing/2014/main" id="{A6CC7B1A-16C4-43C2-A86C-F76059EFC0EA}"/>
                </a:ext>
              </a:extLst>
            </p:cNvPr>
            <p:cNvSpPr/>
            <p:nvPr/>
          </p:nvSpPr>
          <p:spPr>
            <a:xfrm>
              <a:off x="1867113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="" xmlns:a16="http://schemas.microsoft.com/office/drawing/2014/main" id="{EBA02D18-B284-4232-B725-C6D6C821A81A}"/>
                </a:ext>
              </a:extLst>
            </p:cNvPr>
            <p:cNvSpPr/>
            <p:nvPr/>
          </p:nvSpPr>
          <p:spPr>
            <a:xfrm>
              <a:off x="5481685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="" xmlns:a16="http://schemas.microsoft.com/office/drawing/2014/main" id="{FD9803FE-845C-41FD-BB3D-7C89BD5CFFA3}"/>
                </a:ext>
              </a:extLst>
            </p:cNvPr>
            <p:cNvSpPr/>
            <p:nvPr/>
          </p:nvSpPr>
          <p:spPr>
            <a:xfrm>
              <a:off x="9096257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</p:grpSp>
      <p:sp>
        <p:nvSpPr>
          <p:cNvPr id="22" name="四角形: 角を丸くする 21">
            <a:extLst>
              <a:ext uri="{FF2B5EF4-FFF2-40B4-BE49-F238E27FC236}">
                <a16:creationId xmlns="" xmlns:a16="http://schemas.microsoft.com/office/drawing/2014/main" id="{946E35F3-DDFA-4DCC-A7AA-72F0EE53009D}"/>
              </a:ext>
            </a:extLst>
          </p:cNvPr>
          <p:cNvSpPr/>
          <p:nvPr/>
        </p:nvSpPr>
        <p:spPr>
          <a:xfrm>
            <a:off x="3771781" y="2626237"/>
            <a:ext cx="2338827" cy="590233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A</a:t>
            </a:r>
            <a:r>
              <a:rPr kumimoji="0" lang="ja-JP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ランク</a:t>
            </a:r>
            <a:endParaRPr kumimoji="0" lang="en-US" altLang="ja-JP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ヒラギノ角ゴ ProN W3"/>
              <a:sym typeface="ヒラギノ角ゴ ProN W3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="" xmlns:a16="http://schemas.microsoft.com/office/drawing/2014/main" id="{B6F6F1D9-E65F-4DE2-B67E-32E7DE7F5748}"/>
              </a:ext>
            </a:extLst>
          </p:cNvPr>
          <p:cNvSpPr/>
          <p:nvPr/>
        </p:nvSpPr>
        <p:spPr>
          <a:xfrm>
            <a:off x="6751438" y="2642229"/>
            <a:ext cx="2338827" cy="590233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B</a:t>
            </a:r>
            <a:r>
              <a:rPr kumimoji="0" lang="ja-JP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ランク</a:t>
            </a:r>
            <a:endParaRPr kumimoji="0" lang="en-US" altLang="ja-JP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ヒラギノ角ゴ ProN W3"/>
              <a:sym typeface="ヒラギノ角ゴ ProN W3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="" xmlns:a16="http://schemas.microsoft.com/office/drawing/2014/main" id="{1AC0D9D9-E948-49B6-BB76-063177933496}"/>
              </a:ext>
            </a:extLst>
          </p:cNvPr>
          <p:cNvSpPr/>
          <p:nvPr/>
        </p:nvSpPr>
        <p:spPr>
          <a:xfrm>
            <a:off x="9723851" y="2642229"/>
            <a:ext cx="2338827" cy="590233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C</a:t>
            </a:r>
            <a:r>
              <a:rPr kumimoji="0" lang="ja-JP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rPr>
              <a:t>ランク</a:t>
            </a:r>
            <a:endParaRPr kumimoji="0" lang="en-US" altLang="ja-JP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ヒラギノ角ゴ ProN W3"/>
              <a:sym typeface="ヒラギノ角ゴ ProN W3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="" xmlns:a16="http://schemas.microsoft.com/office/drawing/2014/main" id="{BB7C9640-16BF-4D3F-AC44-632F10BC1E3A}"/>
              </a:ext>
            </a:extLst>
          </p:cNvPr>
          <p:cNvGrpSpPr/>
          <p:nvPr/>
        </p:nvGrpSpPr>
        <p:grpSpPr>
          <a:xfrm>
            <a:off x="1336709" y="4008343"/>
            <a:ext cx="2338828" cy="4125948"/>
            <a:chOff x="1638083" y="3635301"/>
            <a:chExt cx="2338828" cy="4125948"/>
          </a:xfrm>
        </p:grpSpPr>
        <p:grpSp>
          <p:nvGrpSpPr>
            <p:cNvPr id="35" name="グループ化 34">
              <a:extLst>
                <a:ext uri="{FF2B5EF4-FFF2-40B4-BE49-F238E27FC236}">
                  <a16:creationId xmlns="" xmlns:a16="http://schemas.microsoft.com/office/drawing/2014/main" id="{35F251C8-2152-4F6C-BA45-326AFCC7DA0B}"/>
                </a:ext>
              </a:extLst>
            </p:cNvPr>
            <p:cNvGrpSpPr/>
            <p:nvPr/>
          </p:nvGrpSpPr>
          <p:grpSpPr>
            <a:xfrm rot="5400000">
              <a:off x="744524" y="4808787"/>
              <a:ext cx="4125948" cy="1778976"/>
              <a:chOff x="1867113" y="1504152"/>
              <a:chExt cx="10603104" cy="815591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="" xmlns:a16="http://schemas.microsoft.com/office/drawing/2014/main" id="{EFCA6417-D109-4336-8B6D-814624414111}"/>
                  </a:ext>
                </a:extLst>
              </p:cNvPr>
              <p:cNvSpPr/>
              <p:nvPr/>
            </p:nvSpPr>
            <p:spPr>
              <a:xfrm>
                <a:off x="1867113" y="1504152"/>
                <a:ext cx="3373960" cy="815591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="" xmlns:a16="http://schemas.microsoft.com/office/drawing/2014/main" id="{5E89E3AD-EC5E-493A-9517-C484E5640C76}"/>
                  </a:ext>
                </a:extLst>
              </p:cNvPr>
              <p:cNvSpPr/>
              <p:nvPr/>
            </p:nvSpPr>
            <p:spPr>
              <a:xfrm>
                <a:off x="5481685" y="1504152"/>
                <a:ext cx="3373960" cy="815591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endParaRPr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="" xmlns:a16="http://schemas.microsoft.com/office/drawing/2014/main" id="{FE27023B-6D25-4157-AD6C-973874744E73}"/>
                  </a:ext>
                </a:extLst>
              </p:cNvPr>
              <p:cNvSpPr/>
              <p:nvPr/>
            </p:nvSpPr>
            <p:spPr>
              <a:xfrm>
                <a:off x="9096257" y="1504152"/>
                <a:ext cx="3373960" cy="815591"/>
              </a:xfrm>
              <a:prstGeom prst="rect">
                <a:avLst/>
              </a:prstGeom>
              <a:solidFill>
                <a:srgbClr val="FFFFFF"/>
              </a:solidFill>
              <a:ln w="762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endParaRPr>
              </a:p>
            </p:txBody>
          </p:sp>
        </p:grpSp>
        <p:sp>
          <p:nvSpPr>
            <p:cNvPr id="41" name="四角形: 角を丸くする 40">
              <a:extLst>
                <a:ext uri="{FF2B5EF4-FFF2-40B4-BE49-F238E27FC236}">
                  <a16:creationId xmlns="" xmlns:a16="http://schemas.microsoft.com/office/drawing/2014/main" id="{E802074A-4FCA-454C-87D7-58598689EEEE}"/>
                </a:ext>
              </a:extLst>
            </p:cNvPr>
            <p:cNvSpPr/>
            <p:nvPr/>
          </p:nvSpPr>
          <p:spPr>
            <a:xfrm>
              <a:off x="1638084" y="3757174"/>
              <a:ext cx="2338827" cy="590233"/>
            </a:xfrm>
            <a:prstGeom prst="roundRect">
              <a:avLst/>
            </a:prstGeom>
            <a:noFill/>
            <a:ln w="762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spAutoFit/>
            </a:bodyPr>
            <a:lstStyle/>
            <a:p>
              <a:pPr marL="0" marR="0" indent="0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A</a:t>
              </a:r>
              <a:r>
                <a:rPr kumimoji="0" lang="ja-JP" altLang="en-US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ランク</a:t>
              </a:r>
              <a:endPara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endParaRPr>
            </a:p>
          </p:txBody>
        </p:sp>
        <p:sp>
          <p:nvSpPr>
            <p:cNvPr id="42" name="四角形: 角を丸くする 41">
              <a:extLst>
                <a:ext uri="{FF2B5EF4-FFF2-40B4-BE49-F238E27FC236}">
                  <a16:creationId xmlns="" xmlns:a16="http://schemas.microsoft.com/office/drawing/2014/main" id="{09AAA7F5-2712-42B4-97F7-1579C009A57B}"/>
                </a:ext>
              </a:extLst>
            </p:cNvPr>
            <p:cNvSpPr/>
            <p:nvPr/>
          </p:nvSpPr>
          <p:spPr>
            <a:xfrm>
              <a:off x="1638083" y="5259839"/>
              <a:ext cx="2338827" cy="590233"/>
            </a:xfrm>
            <a:prstGeom prst="roundRect">
              <a:avLst/>
            </a:prstGeom>
            <a:noFill/>
            <a:ln w="762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spAutoFit/>
            </a:bodyPr>
            <a:lstStyle/>
            <a:p>
              <a:pPr marL="0" marR="0" indent="0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B</a:t>
              </a:r>
              <a:r>
                <a:rPr kumimoji="0" lang="ja-JP" altLang="en-US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ランク</a:t>
              </a:r>
              <a:endPara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endParaRPr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="" xmlns:a16="http://schemas.microsoft.com/office/drawing/2014/main" id="{323CECE3-9EE4-40A8-8DB0-1A314E22BEAE}"/>
                </a:ext>
              </a:extLst>
            </p:cNvPr>
            <p:cNvSpPr/>
            <p:nvPr/>
          </p:nvSpPr>
          <p:spPr>
            <a:xfrm>
              <a:off x="1638083" y="6592563"/>
              <a:ext cx="2338827" cy="590233"/>
            </a:xfrm>
            <a:prstGeom prst="roundRect">
              <a:avLst/>
            </a:prstGeom>
            <a:noFill/>
            <a:ln w="762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spAutoFit/>
            </a:bodyPr>
            <a:lstStyle/>
            <a:p>
              <a:pPr marL="0" marR="0" indent="0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C</a:t>
              </a:r>
              <a:r>
                <a:rPr kumimoji="0" lang="ja-JP" altLang="en-US" sz="2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ヒラギノ角ゴ ProN W3"/>
                  <a:sym typeface="ヒラギノ角ゴ ProN W3"/>
                </a:rPr>
                <a:t>ランク</a:t>
              </a:r>
              <a:endParaRPr kumimoji="0" lang="en-US" altLang="ja-JP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ヒラギノ角ゴ ProN W3"/>
                <a:sym typeface="ヒラギノ角ゴ ProN W3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="" xmlns:a16="http://schemas.microsoft.com/office/drawing/2014/main" id="{67EFE3F7-AD2A-4A2F-B15D-AC4E64F6934D}"/>
              </a:ext>
            </a:extLst>
          </p:cNvPr>
          <p:cNvGrpSpPr/>
          <p:nvPr/>
        </p:nvGrpSpPr>
        <p:grpSpPr>
          <a:xfrm>
            <a:off x="3550539" y="3965881"/>
            <a:ext cx="8740623" cy="1283756"/>
            <a:chOff x="1867113" y="1504152"/>
            <a:chExt cx="10603104" cy="815591"/>
          </a:xfrm>
        </p:grpSpPr>
        <p:sp>
          <p:nvSpPr>
            <p:cNvPr id="45" name="正方形/長方形 44">
              <a:extLst>
                <a:ext uri="{FF2B5EF4-FFF2-40B4-BE49-F238E27FC236}">
                  <a16:creationId xmlns="" xmlns:a16="http://schemas.microsoft.com/office/drawing/2014/main" id="{240111D2-3B98-4094-97BA-8C06CFEB3D92}"/>
                </a:ext>
              </a:extLst>
            </p:cNvPr>
            <p:cNvSpPr/>
            <p:nvPr/>
          </p:nvSpPr>
          <p:spPr>
            <a:xfrm>
              <a:off x="1867113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="" xmlns:a16="http://schemas.microsoft.com/office/drawing/2014/main" id="{6EF9D4E8-C8D1-46EE-B5C7-F530648FE6FD}"/>
                </a:ext>
              </a:extLst>
            </p:cNvPr>
            <p:cNvSpPr/>
            <p:nvPr/>
          </p:nvSpPr>
          <p:spPr>
            <a:xfrm>
              <a:off x="5481685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="" xmlns:a16="http://schemas.microsoft.com/office/drawing/2014/main" id="{983EB7D9-43AE-4D48-9C22-24895C4EB8EC}"/>
                </a:ext>
              </a:extLst>
            </p:cNvPr>
            <p:cNvSpPr/>
            <p:nvPr/>
          </p:nvSpPr>
          <p:spPr>
            <a:xfrm>
              <a:off x="9096257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="" xmlns:a16="http://schemas.microsoft.com/office/drawing/2014/main" id="{6A3B46F3-1C5E-4684-A770-9373C1E07CD1}"/>
              </a:ext>
            </a:extLst>
          </p:cNvPr>
          <p:cNvGrpSpPr/>
          <p:nvPr/>
        </p:nvGrpSpPr>
        <p:grpSpPr>
          <a:xfrm>
            <a:off x="3550539" y="5394035"/>
            <a:ext cx="8740623" cy="1283756"/>
            <a:chOff x="1867113" y="1504152"/>
            <a:chExt cx="10603104" cy="815591"/>
          </a:xfrm>
        </p:grpSpPr>
        <p:sp>
          <p:nvSpPr>
            <p:cNvPr id="49" name="正方形/長方形 48">
              <a:extLst>
                <a:ext uri="{FF2B5EF4-FFF2-40B4-BE49-F238E27FC236}">
                  <a16:creationId xmlns="" xmlns:a16="http://schemas.microsoft.com/office/drawing/2014/main" id="{D4697D49-B16F-40D3-B77B-1548EF2E0C55}"/>
                </a:ext>
              </a:extLst>
            </p:cNvPr>
            <p:cNvSpPr/>
            <p:nvPr/>
          </p:nvSpPr>
          <p:spPr>
            <a:xfrm>
              <a:off x="1867113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="" xmlns:a16="http://schemas.microsoft.com/office/drawing/2014/main" id="{FFD97170-11FD-4B34-88A1-5E7A041D6026}"/>
                </a:ext>
              </a:extLst>
            </p:cNvPr>
            <p:cNvSpPr/>
            <p:nvPr/>
          </p:nvSpPr>
          <p:spPr>
            <a:xfrm>
              <a:off x="5481685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="" xmlns:a16="http://schemas.microsoft.com/office/drawing/2014/main" id="{95711C3F-44A2-4E35-BB1F-DBA877F2A8B1}"/>
                </a:ext>
              </a:extLst>
            </p:cNvPr>
            <p:cNvSpPr/>
            <p:nvPr/>
          </p:nvSpPr>
          <p:spPr>
            <a:xfrm>
              <a:off x="9096257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="" xmlns:a16="http://schemas.microsoft.com/office/drawing/2014/main" id="{2149255B-4F13-48D3-BFF3-7D47A2F5428E}"/>
              </a:ext>
            </a:extLst>
          </p:cNvPr>
          <p:cNvGrpSpPr/>
          <p:nvPr/>
        </p:nvGrpSpPr>
        <p:grpSpPr>
          <a:xfrm>
            <a:off x="3550539" y="6830621"/>
            <a:ext cx="8740623" cy="1283756"/>
            <a:chOff x="1867113" y="1504152"/>
            <a:chExt cx="10603104" cy="815591"/>
          </a:xfrm>
        </p:grpSpPr>
        <p:sp>
          <p:nvSpPr>
            <p:cNvPr id="53" name="正方形/長方形 52">
              <a:extLst>
                <a:ext uri="{FF2B5EF4-FFF2-40B4-BE49-F238E27FC236}">
                  <a16:creationId xmlns="" xmlns:a16="http://schemas.microsoft.com/office/drawing/2014/main" id="{0944E3FB-D078-4375-B9EA-B32944577E14}"/>
                </a:ext>
              </a:extLst>
            </p:cNvPr>
            <p:cNvSpPr/>
            <p:nvPr/>
          </p:nvSpPr>
          <p:spPr>
            <a:xfrm>
              <a:off x="1867113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="" xmlns:a16="http://schemas.microsoft.com/office/drawing/2014/main" id="{026A8EC9-1780-4899-B499-7386B43E4F88}"/>
                </a:ext>
              </a:extLst>
            </p:cNvPr>
            <p:cNvSpPr/>
            <p:nvPr/>
          </p:nvSpPr>
          <p:spPr>
            <a:xfrm>
              <a:off x="5481685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="" xmlns:a16="http://schemas.microsoft.com/office/drawing/2014/main" id="{68DAF7C6-C197-41BD-8B2C-A3F663E74D1A}"/>
                </a:ext>
              </a:extLst>
            </p:cNvPr>
            <p:cNvSpPr/>
            <p:nvPr/>
          </p:nvSpPr>
          <p:spPr>
            <a:xfrm>
              <a:off x="9096257" y="1504152"/>
              <a:ext cx="3373960" cy="815591"/>
            </a:xfrm>
            <a:prstGeom prst="rect">
              <a:avLst/>
            </a:prstGeom>
            <a:solidFill>
              <a:srgbClr val="FFFFFF"/>
            </a:solidFill>
            <a:ln w="762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3"/>
                <a:ea typeface="ヒラギノ角ゴ ProN W3"/>
                <a:cs typeface="ヒラギノ角ゴ ProN W3"/>
                <a:sym typeface="ヒラギノ角ゴ ProN W3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771392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40</Words>
  <Application>Microsoft Macintosh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White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erika</dc:creator>
  <cp:lastModifiedBy>青木 aoki</cp:lastModifiedBy>
  <cp:revision>21</cp:revision>
  <dcterms:modified xsi:type="dcterms:W3CDTF">2018-03-01T07:47:30Z</dcterms:modified>
</cp:coreProperties>
</file>