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ヒラギノ角ゴ ProN W3"/>
        <a:ea typeface="ヒラギノ角ゴ ProN W3"/>
        <a:cs typeface="ヒラギノ角ゴ ProN W3"/>
        <a:sym typeface="ヒラギノ角ゴ ProN W3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2"/>
    <p:restoredTop sz="94624"/>
  </p:normalViewPr>
  <p:slideViewPr>
    <p:cSldViewPr snapToGrid="0" snapToObjects="1">
      <p:cViewPr varScale="1">
        <p:scale>
          <a:sx n="77" d="100"/>
          <a:sy n="77" d="100"/>
        </p:scale>
        <p:origin x="-1880" y="-10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881483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&amp; 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タイトルテキスト</a:t>
            </a:r>
          </a:p>
        </p:txBody>
      </p:sp>
      <p:sp>
        <p:nvSpPr>
          <p:cNvPr id="38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9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285653" y="8779792"/>
            <a:ext cx="3034454" cy="5207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ヒラギノ角ゴ ProN W3"/>
          <a:ea typeface="ヒラギノ角ゴ ProN W3"/>
          <a:cs typeface="ヒラギノ角ゴ ProN W3"/>
          <a:sym typeface="ヒラギノ角ゴ ProN W3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ヒラギノ角ゴ ProN W3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>
            <a:extLst>
              <a:ext uri="{FF2B5EF4-FFF2-40B4-BE49-F238E27FC236}">
                <a16:creationId xmlns="" xmlns:a16="http://schemas.microsoft.com/office/drawing/2014/main" id="{95D9278C-6ABB-1347-9A4A-543B059A6113}"/>
              </a:ext>
            </a:extLst>
          </p:cNvPr>
          <p:cNvSpPr/>
          <p:nvPr/>
        </p:nvSpPr>
        <p:spPr>
          <a:xfrm>
            <a:off x="840039" y="4730591"/>
            <a:ext cx="886303" cy="3359224"/>
          </a:xfrm>
          <a:prstGeom prst="roundRect">
            <a:avLst>
              <a:gd name="adj" fmla="val 25878"/>
            </a:avLst>
          </a:prstGeom>
          <a:solidFill>
            <a:schemeClr val="bg1">
              <a:lumMod val="85000"/>
            </a:schemeClr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22" name="角丸四角形 21">
            <a:extLst>
              <a:ext uri="{FF2B5EF4-FFF2-40B4-BE49-F238E27FC236}">
                <a16:creationId xmlns="" xmlns:a16="http://schemas.microsoft.com/office/drawing/2014/main" id="{E711FF47-7655-8C44-8F5A-6EFFAA85F3B8}"/>
              </a:ext>
            </a:extLst>
          </p:cNvPr>
          <p:cNvSpPr/>
          <p:nvPr/>
        </p:nvSpPr>
        <p:spPr>
          <a:xfrm rot="5400000">
            <a:off x="9279041" y="6067692"/>
            <a:ext cx="836963" cy="5093545"/>
          </a:xfrm>
          <a:prstGeom prst="roundRect">
            <a:avLst>
              <a:gd name="adj" fmla="val 24707"/>
            </a:avLst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="" xmlns:a16="http://schemas.microsoft.com/office/drawing/2014/main" id="{A2C27562-0135-4D4E-A0EE-84DE1C9F688F}"/>
              </a:ext>
            </a:extLst>
          </p:cNvPr>
          <p:cNvSpPr/>
          <p:nvPr/>
        </p:nvSpPr>
        <p:spPr>
          <a:xfrm>
            <a:off x="840039" y="1239050"/>
            <a:ext cx="886303" cy="3359224"/>
          </a:xfrm>
          <a:prstGeom prst="roundRect">
            <a:avLst>
              <a:gd name="adj" fmla="val 25878"/>
            </a:avLst>
          </a:prstGeom>
          <a:solidFill>
            <a:schemeClr val="accent1">
              <a:lumMod val="20000"/>
              <a:lumOff val="80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31" name="正方形/長方形 25"/>
          <p:cNvSpPr/>
          <p:nvPr/>
        </p:nvSpPr>
        <p:spPr>
          <a:xfrm>
            <a:off x="0" y="-1"/>
            <a:ext cx="13004800" cy="976990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132" name="テキスト ボックス 3"/>
          <p:cNvSpPr txBox="1"/>
          <p:nvPr/>
        </p:nvSpPr>
        <p:spPr>
          <a:xfrm>
            <a:off x="4380913" y="159927"/>
            <a:ext cx="4719241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pPr>
            <a:r>
              <a:rPr lang="ja-JP" altLang="en-US" dirty="0" smtClean="0">
                <a:latin typeface="メイリオ"/>
                <a:ea typeface="メイリオ"/>
                <a:cs typeface="メイリオ"/>
              </a:rPr>
              <a:t>アンゾフの</a:t>
            </a:r>
            <a:r>
              <a:rPr lang="ja-JP" altLang="en-US" dirty="0">
                <a:latin typeface="メイリオ"/>
                <a:ea typeface="メイリオ"/>
                <a:cs typeface="メイリオ"/>
              </a:rPr>
              <a:t>マトリクス</a:t>
            </a:r>
            <a:endParaRPr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36" name="正方形/長方形 28"/>
          <p:cNvSpPr/>
          <p:nvPr/>
        </p:nvSpPr>
        <p:spPr>
          <a:xfrm>
            <a:off x="0" y="9199971"/>
            <a:ext cx="13004800" cy="553628"/>
          </a:xfrm>
          <a:prstGeom prst="rect">
            <a:avLst/>
          </a:prstGeom>
          <a:solidFill>
            <a:srgbClr val="024C90"/>
          </a:solidFill>
          <a:ln w="12700">
            <a:miter lim="400000"/>
          </a:ln>
        </p:spPr>
        <p:txBody>
          <a:bodyPr lIns="50800" tIns="50800" rIns="50800" bIns="50800"/>
          <a:lstStyle/>
          <a:p>
            <a:endParaRPr/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BE7CDCF0-3098-A84C-BE3B-D8835E46122E}"/>
              </a:ext>
            </a:extLst>
          </p:cNvPr>
          <p:cNvSpPr txBox="1"/>
          <p:nvPr/>
        </p:nvSpPr>
        <p:spPr>
          <a:xfrm>
            <a:off x="1988776" y="1317448"/>
            <a:ext cx="5127760" cy="3359224"/>
          </a:xfrm>
          <a:prstGeom prst="rect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="" xmlns:a16="http://schemas.microsoft.com/office/drawing/2014/main" id="{C4A86B0A-0BBC-CF49-B208-29077752795E}"/>
              </a:ext>
            </a:extLst>
          </p:cNvPr>
          <p:cNvSpPr txBox="1"/>
          <p:nvPr/>
        </p:nvSpPr>
        <p:spPr>
          <a:xfrm>
            <a:off x="7116536" y="1317448"/>
            <a:ext cx="5127760" cy="3359224"/>
          </a:xfrm>
          <a:prstGeom prst="rect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EEE1976B-5225-A24C-8913-F7EA0FD9E2C9}"/>
              </a:ext>
            </a:extLst>
          </p:cNvPr>
          <p:cNvSpPr txBox="1"/>
          <p:nvPr/>
        </p:nvSpPr>
        <p:spPr>
          <a:xfrm>
            <a:off x="1988776" y="4676672"/>
            <a:ext cx="5127760" cy="3359224"/>
          </a:xfrm>
          <a:prstGeom prst="rect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="" xmlns:a16="http://schemas.microsoft.com/office/drawing/2014/main" id="{9F837371-3809-9A46-BC57-A384A3ED0ACD}"/>
              </a:ext>
            </a:extLst>
          </p:cNvPr>
          <p:cNvSpPr txBox="1"/>
          <p:nvPr/>
        </p:nvSpPr>
        <p:spPr>
          <a:xfrm>
            <a:off x="7116536" y="4676672"/>
            <a:ext cx="5127760" cy="3359224"/>
          </a:xfrm>
          <a:prstGeom prst="rect">
            <a:avLst/>
          </a:prstGeom>
          <a:noFill/>
          <a:ln w="57150" cap="flat">
            <a:solidFill>
              <a:schemeClr val="accent1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444FE85B-1277-7A47-87EC-DE618991D5B2}"/>
              </a:ext>
            </a:extLst>
          </p:cNvPr>
          <p:cNvSpPr txBox="1"/>
          <p:nvPr/>
        </p:nvSpPr>
        <p:spPr>
          <a:xfrm>
            <a:off x="2160521" y="1398863"/>
            <a:ext cx="478427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Market Development</a:t>
            </a:r>
            <a:endParaRPr kumimoji="0" lang="en-US" altLang="ja-JP" sz="24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市場の開拓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="" xmlns:a16="http://schemas.microsoft.com/office/drawing/2014/main" id="{85B0CB43-CCF8-324D-9770-4D12DA6689C6}"/>
              </a:ext>
            </a:extLst>
          </p:cNvPr>
          <p:cNvSpPr txBox="1"/>
          <p:nvPr/>
        </p:nvSpPr>
        <p:spPr>
          <a:xfrm>
            <a:off x="7288281" y="1398863"/>
            <a:ext cx="478427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Diversification</a:t>
            </a:r>
            <a:endParaRPr kumimoji="0" lang="en-US" altLang="ja-JP" sz="24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多角化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FC96A1F1-B46A-4642-90BF-43549F99A251}"/>
              </a:ext>
            </a:extLst>
          </p:cNvPr>
          <p:cNvSpPr txBox="1"/>
          <p:nvPr/>
        </p:nvSpPr>
        <p:spPr>
          <a:xfrm>
            <a:off x="2160521" y="4758087"/>
            <a:ext cx="478427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Market Penetration</a:t>
            </a:r>
            <a:endParaRPr kumimoji="0" lang="en-US" altLang="ja-JP" sz="24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市場</a:t>
            </a: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への浸透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="" xmlns:a16="http://schemas.microsoft.com/office/drawing/2014/main" id="{644D13E4-CA6E-D443-9AE8-9E93DB7DCF1B}"/>
              </a:ext>
            </a:extLst>
          </p:cNvPr>
          <p:cNvSpPr txBox="1"/>
          <p:nvPr/>
        </p:nvSpPr>
        <p:spPr>
          <a:xfrm>
            <a:off x="7288281" y="4758087"/>
            <a:ext cx="4784271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Product Development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solidFill>
                  <a:schemeClr val="tx2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製品開発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CB88B14D-22D6-D345-BA67-94D13B5E7299}"/>
              </a:ext>
            </a:extLst>
          </p:cNvPr>
          <p:cNvSpPr txBox="1"/>
          <p:nvPr/>
        </p:nvSpPr>
        <p:spPr>
          <a:xfrm>
            <a:off x="8599306" y="8286169"/>
            <a:ext cx="2196432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ja-JP" altLang="en-US" dirty="0">
                <a:solidFill>
                  <a:schemeClr val="accent1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新規製品</a:t>
            </a:r>
          </a:p>
        </p:txBody>
      </p:sp>
      <p:sp>
        <p:nvSpPr>
          <p:cNvPr id="24" name="角丸四角形 23">
            <a:extLst>
              <a:ext uri="{FF2B5EF4-FFF2-40B4-BE49-F238E27FC236}">
                <a16:creationId xmlns="" xmlns:a16="http://schemas.microsoft.com/office/drawing/2014/main" id="{3BE3BCCB-DFC4-EC45-8DB5-21AD7B28B0B3}"/>
              </a:ext>
            </a:extLst>
          </p:cNvPr>
          <p:cNvSpPr/>
          <p:nvPr/>
        </p:nvSpPr>
        <p:spPr>
          <a:xfrm rot="5400000">
            <a:off x="4102884" y="6067692"/>
            <a:ext cx="836963" cy="5093545"/>
          </a:xfrm>
          <a:prstGeom prst="roundRect">
            <a:avLst>
              <a:gd name="adj" fmla="val 24707"/>
            </a:avLst>
          </a:prstGeom>
          <a:solidFill>
            <a:schemeClr val="bg1">
              <a:lumMod val="85000"/>
            </a:schemeClr>
          </a:solidFill>
          <a:ln w="25400" cap="flat">
            <a:solidFill>
              <a:schemeClr val="accent2">
                <a:lumMod val="75000"/>
              </a:schemeClr>
            </a:solidFill>
            <a:prstDash val="solid"/>
            <a:round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ヒラギノ角ゴ ProN W3"/>
              <a:ea typeface="ヒラギノ角ゴ ProN W3"/>
              <a:cs typeface="ヒラギノ角ゴ ProN W3"/>
              <a:sym typeface="ヒラギノ角ゴ ProN W3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3BDC4DE5-3CC4-CC4B-A27E-F788A2367382}"/>
              </a:ext>
            </a:extLst>
          </p:cNvPr>
          <p:cNvSpPr txBox="1"/>
          <p:nvPr/>
        </p:nvSpPr>
        <p:spPr>
          <a:xfrm>
            <a:off x="3423149" y="8286169"/>
            <a:ext cx="2196432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既存製品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B43A7345-BECF-6A43-9028-F354C49A81FD}"/>
              </a:ext>
            </a:extLst>
          </p:cNvPr>
          <p:cNvSpPr txBox="1"/>
          <p:nvPr/>
        </p:nvSpPr>
        <p:spPr>
          <a:xfrm>
            <a:off x="2250328" y="2612571"/>
            <a:ext cx="460465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・</a:t>
            </a:r>
            <a:endParaRPr kumimoji="0" lang="en-US" altLang="ja-JP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kumimoji="0" lang="ja-JP" alt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054F4FF2-1159-054C-8B28-5B3A7F84EB73}"/>
              </a:ext>
            </a:extLst>
          </p:cNvPr>
          <p:cNvSpPr txBox="1"/>
          <p:nvPr/>
        </p:nvSpPr>
        <p:spPr>
          <a:xfrm>
            <a:off x="7378088" y="2612571"/>
            <a:ext cx="460465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・</a:t>
            </a:r>
            <a:endParaRPr kumimoji="0" lang="en-US" altLang="ja-JP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kumimoji="0" lang="ja-JP" alt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A4770A3A-2CDB-0A4D-9E01-0D0C4CD78062}"/>
              </a:ext>
            </a:extLst>
          </p:cNvPr>
          <p:cNvSpPr txBox="1"/>
          <p:nvPr/>
        </p:nvSpPr>
        <p:spPr>
          <a:xfrm>
            <a:off x="2250328" y="6025243"/>
            <a:ext cx="460465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・</a:t>
            </a:r>
            <a:endParaRPr kumimoji="0" lang="en-US" altLang="ja-JP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kumimoji="0" lang="ja-JP" alt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="" xmlns:a16="http://schemas.microsoft.com/office/drawing/2014/main" id="{72C00C6B-25B7-3345-BD7C-7EB55465EEFD}"/>
              </a:ext>
            </a:extLst>
          </p:cNvPr>
          <p:cNvSpPr txBox="1"/>
          <p:nvPr/>
        </p:nvSpPr>
        <p:spPr>
          <a:xfrm>
            <a:off x="7378088" y="6025243"/>
            <a:ext cx="460465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t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lang="en-US" altLang="ja-JP" sz="1600" dirty="0">
              <a:latin typeface="メイリオ"/>
              <a:ea typeface="メイリオ"/>
              <a:cs typeface="メイリオ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・</a:t>
            </a:r>
            <a:endParaRPr kumimoji="0" lang="en-US" altLang="ja-JP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メイリオ"/>
                <a:ea typeface="メイリオ"/>
                <a:cs typeface="メイリオ"/>
              </a:rPr>
              <a:t>・</a:t>
            </a:r>
            <a:endParaRPr kumimoji="0" lang="ja-JP" alt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954318" y="5394529"/>
            <a:ext cx="656590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既存市場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954318" y="1948355"/>
            <a:ext cx="656590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non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>
                <a:solidFill>
                  <a:schemeClr val="accent1">
                    <a:lumMod val="75000"/>
                  </a:schemeClr>
                </a:solidFill>
                <a:latin typeface="メイリオ"/>
                <a:ea typeface="メイリオ"/>
                <a:cs typeface="メイリオ"/>
              </a:rPr>
              <a:t>新規</a:t>
            </a:r>
            <a:r>
              <a:rPr kumimoji="0" lang="ja-JP" altLang="en-US" sz="3600" b="0" i="0" u="none" strike="noStrike" cap="none" spc="0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メイリオ"/>
                <a:ea typeface="メイリオ"/>
                <a:cs typeface="メイリオ"/>
                <a:sym typeface="ヒラギノ角ゴ ProN W3"/>
              </a:rPr>
              <a:t>市場</a:t>
            </a:r>
            <a:endParaRPr kumimoji="0" lang="ja-JP" altLang="en-US" sz="3600" b="0" i="0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メイリオ"/>
              <a:ea typeface="メイリオ"/>
              <a:cs typeface="メイリオ"/>
              <a:sym typeface="ヒラギノ角ゴ ProN W3"/>
            </a:endParaRPr>
          </a:p>
        </p:txBody>
      </p:sp>
      <p:sp>
        <p:nvSpPr>
          <p:cNvPr id="31" name="テキスト ボックス 32"/>
          <p:cNvSpPr txBox="1"/>
          <p:nvPr/>
        </p:nvSpPr>
        <p:spPr>
          <a:xfrm>
            <a:off x="4607257" y="9223074"/>
            <a:ext cx="378484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FFFFFF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r>
              <a:rPr dirty="0"/>
              <a:t>©2018 ◯◯◯ All Right Reserved</a:t>
            </a:r>
          </a:p>
        </p:txBody>
      </p:sp>
    </p:spTree>
    <p:extLst>
      <p:ext uri="{BB962C8B-B14F-4D97-AF65-F5344CB8AC3E}">
        <p14:creationId xmlns:p14="http://schemas.microsoft.com/office/powerpoint/2010/main" val="2203043104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ヒラギノ角ゴ ProN W3"/>
            <a:ea typeface="ヒラギノ角ゴ ProN W3"/>
            <a:cs typeface="ヒラギノ角ゴ ProN W3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48</Words>
  <Application>Microsoft Macintosh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White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青木 aoki</cp:lastModifiedBy>
  <cp:revision>25</cp:revision>
  <dcterms:modified xsi:type="dcterms:W3CDTF">2018-06-26T00:53:32Z</dcterms:modified>
</cp:coreProperties>
</file>