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79" d="100"/>
          <a:sy n="79" d="100"/>
        </p:scale>
        <p:origin x="16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AEC3E1-3B36-BA49-9252-5DAAE220212E}" type="doc">
      <dgm:prSet loTypeId="urn:microsoft.com/office/officeart/2005/8/layout/vList5" loCatId="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kumimoji="1" lang="ja-JP" altLang="en-US"/>
        </a:p>
      </dgm:t>
    </dgm:pt>
    <dgm:pt modelId="{F0933A70-6B63-084D-BDC2-6677147FA55E}">
      <dgm:prSet phldrT="[テキスト]" custT="1"/>
      <dgm:spPr/>
      <dgm:t>
        <a:bodyPr anchor="b"/>
        <a:lstStyle/>
        <a:p>
          <a:pPr>
            <a:lnSpc>
              <a:spcPts val="3020"/>
            </a:lnSpc>
            <a:spcAft>
              <a:spcPts val="0"/>
            </a:spcAft>
          </a:pPr>
          <a:r>
            <a:rPr kumimoji="1" lang="en-US" altLang="ja-JP" sz="3600" b="1" dirty="0">
              <a:latin typeface="Meiryo" panose="020B0604030504040204" pitchFamily="34" charset="-128"/>
              <a:ea typeface="Meiryo" panose="020B0604030504040204" pitchFamily="34" charset="-128"/>
            </a:rPr>
            <a:t>Realistic Scale</a:t>
          </a:r>
          <a:br>
            <a:rPr kumimoji="1" lang="en-US" altLang="ja-JP" sz="2200" b="1" dirty="0">
              <a:latin typeface="Meiryo" panose="020B0604030504040204" pitchFamily="34" charset="-128"/>
              <a:ea typeface="Meiryo" panose="020B0604030504040204" pitchFamily="34" charset="-128"/>
            </a:rPr>
          </a:br>
          <a:r>
            <a:rPr kumimoji="1" lang="ja-JP" altLang="en-US" sz="2200" b="1" dirty="0">
              <a:latin typeface="Meiryo" panose="020B0604030504040204" pitchFamily="34" charset="-128"/>
              <a:ea typeface="Meiryo" panose="020B0604030504040204" pitchFamily="34" charset="-128"/>
            </a:rPr>
            <a:t>市場規模</a:t>
          </a:r>
          <a:endParaRPr kumimoji="1" lang="en-US" altLang="ja-JP" sz="2200" b="1" dirty="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40D71EBA-8CED-0140-8FC3-0B81D5122131}" type="parTrans" cxnId="{53048613-F031-4D45-B890-43E0F1F7F318}">
      <dgm:prSet/>
      <dgm:spPr/>
      <dgm:t>
        <a:bodyPr/>
        <a:lstStyle/>
        <a:p>
          <a:endParaRPr kumimoji="1" lang="ja-JP" altLang="en-US"/>
        </a:p>
      </dgm:t>
    </dgm:pt>
    <dgm:pt modelId="{5AFB349B-C069-7D41-ACD0-073DBA53DC74}" type="sibTrans" cxnId="{53048613-F031-4D45-B890-43E0F1F7F318}">
      <dgm:prSet/>
      <dgm:spPr/>
      <dgm:t>
        <a:bodyPr/>
        <a:lstStyle/>
        <a:p>
          <a:endParaRPr kumimoji="1" lang="ja-JP" altLang="en-US"/>
        </a:p>
      </dgm:t>
    </dgm:pt>
    <dgm:pt modelId="{A6DDC436-1E0D-DA40-B5C0-9BE82EAF40FB}">
      <dgm:prSet phldrT="[テキスト]"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977EAB35-FF78-C44A-8497-718FB388FD13}" type="parTrans" cxnId="{A592CF3B-A55A-F14F-9116-DA42095ABAAA}">
      <dgm:prSet/>
      <dgm:spPr/>
      <dgm:t>
        <a:bodyPr/>
        <a:lstStyle/>
        <a:p>
          <a:endParaRPr kumimoji="1" lang="ja-JP" altLang="en-US"/>
        </a:p>
      </dgm:t>
    </dgm:pt>
    <dgm:pt modelId="{DAC6269A-A1C9-AD4C-9270-E58592FF1349}" type="sibTrans" cxnId="{A592CF3B-A55A-F14F-9116-DA42095ABAAA}">
      <dgm:prSet/>
      <dgm:spPr/>
      <dgm:t>
        <a:bodyPr/>
        <a:lstStyle/>
        <a:p>
          <a:endParaRPr kumimoji="1" lang="ja-JP" altLang="en-US"/>
        </a:p>
      </dgm:t>
    </dgm:pt>
    <dgm:pt modelId="{8B706C66-C8AC-5F40-9E7F-FACA4DD9C527}">
      <dgm:prSet phldrT="[テキスト]"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C25C7E63-5A3B-9246-AF70-3862F486E055}" type="parTrans" cxnId="{333F260B-EA08-1048-97D9-967336DA86AF}">
      <dgm:prSet/>
      <dgm:spPr/>
      <dgm:t>
        <a:bodyPr/>
        <a:lstStyle/>
        <a:p>
          <a:endParaRPr kumimoji="1" lang="ja-JP" altLang="en-US"/>
        </a:p>
      </dgm:t>
    </dgm:pt>
    <dgm:pt modelId="{274B8D0A-3B21-CF42-BFDC-3FA949692CAB}" type="sibTrans" cxnId="{333F260B-EA08-1048-97D9-967336DA86AF}">
      <dgm:prSet/>
      <dgm:spPr/>
      <dgm:t>
        <a:bodyPr/>
        <a:lstStyle/>
        <a:p>
          <a:endParaRPr kumimoji="1" lang="ja-JP" altLang="en-US"/>
        </a:p>
      </dgm:t>
    </dgm:pt>
    <dgm:pt modelId="{17A6D433-ED4B-DE4D-BBFA-5A3E8DC1C336}">
      <dgm:prSet phldrT="[テキスト]" custT="1"/>
      <dgm:spPr/>
      <dgm:t>
        <a:bodyPr anchor="b"/>
        <a:lstStyle/>
        <a:p>
          <a:pPr>
            <a:lnSpc>
              <a:spcPts val="3000"/>
            </a:lnSpc>
          </a:pPr>
          <a: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Rank</a:t>
          </a:r>
          <a:br>
            <a:rPr kumimoji="1" lang="en-US" altLang="ja-JP" sz="2200" b="1" kern="1200" dirty="0">
              <a:latin typeface="Meiryo" panose="020B0604030504040204" pitchFamily="34" charset="-128"/>
              <a:ea typeface="Meiryo" panose="020B0604030504040204" pitchFamily="34" charset="-128"/>
            </a:rPr>
          </a:br>
          <a:r>
            <a:rPr kumimoji="1" lang="ja-JP" altLang="en-US" sz="2200" b="1" kern="1200" dirty="0">
              <a:latin typeface="Meiryo" panose="020B0604030504040204" pitchFamily="34" charset="-128"/>
              <a:ea typeface="Meiryo" panose="020B0604030504040204" pitchFamily="34" charset="-128"/>
            </a:rPr>
            <a:t>顧客の優先順位</a:t>
          </a:r>
          <a:endParaRPr kumimoji="1" lang="ja-JP" altLang="en-US" sz="2200" kern="1200" dirty="0">
            <a:latin typeface="Meiryo" panose="020B0604030504040204" pitchFamily="34" charset="-128"/>
            <a:ea typeface="Meiryo" panose="020B0604030504040204" pitchFamily="34" charset="-128"/>
          </a:endParaRPr>
        </a:p>
      </dgm:t>
    </dgm:pt>
    <dgm:pt modelId="{6A17D5F9-E335-AC46-92D3-4DBB74ECBF83}" type="parTrans" cxnId="{4941895E-CA10-064A-8482-83A5D7816F97}">
      <dgm:prSet/>
      <dgm:spPr/>
      <dgm:t>
        <a:bodyPr/>
        <a:lstStyle/>
        <a:p>
          <a:endParaRPr kumimoji="1" lang="ja-JP" altLang="en-US"/>
        </a:p>
      </dgm:t>
    </dgm:pt>
    <dgm:pt modelId="{FFA4C377-FC5A-B247-A9CD-0275A9A488AD}" type="sibTrans" cxnId="{4941895E-CA10-064A-8482-83A5D7816F97}">
      <dgm:prSet/>
      <dgm:spPr/>
      <dgm:t>
        <a:bodyPr/>
        <a:lstStyle/>
        <a:p>
          <a:endParaRPr kumimoji="1" lang="ja-JP" altLang="en-US"/>
        </a:p>
      </dgm:t>
    </dgm:pt>
    <dgm:pt modelId="{E95F8780-327B-DA4B-8D84-1DE9AA3F22DA}">
      <dgm:prSet phldrT="[テキスト]"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A8D67AC0-90C6-A441-A362-A4A82EBA06B9}" type="parTrans" cxnId="{7894B63E-52DD-044E-9F69-09A8C6E41249}">
      <dgm:prSet/>
      <dgm:spPr/>
      <dgm:t>
        <a:bodyPr/>
        <a:lstStyle/>
        <a:p>
          <a:endParaRPr kumimoji="1" lang="ja-JP" altLang="en-US"/>
        </a:p>
      </dgm:t>
    </dgm:pt>
    <dgm:pt modelId="{C3D5DD26-9811-1243-8FD2-76107614328D}" type="sibTrans" cxnId="{7894B63E-52DD-044E-9F69-09A8C6E41249}">
      <dgm:prSet/>
      <dgm:spPr/>
      <dgm:t>
        <a:bodyPr/>
        <a:lstStyle/>
        <a:p>
          <a:endParaRPr kumimoji="1" lang="ja-JP" altLang="en-US"/>
        </a:p>
      </dgm:t>
    </dgm:pt>
    <dgm:pt modelId="{55742198-DFB3-FE41-90E7-43DEBBD02DC7}">
      <dgm:prSet phldrT="[テキスト]" custT="1"/>
      <dgm:spPr/>
      <dgm:t>
        <a:bodyPr anchor="b"/>
        <a:lstStyle/>
        <a:p>
          <a:pPr marL="0" lvl="0" indent="0" algn="ctr" defTabSz="1600200">
            <a:lnSpc>
              <a:spcPts val="3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Rate of Growth</a:t>
          </a:r>
          <a:b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</a:br>
          <a:r>
            <a:rPr kumimoji="1" lang="ja-JP" altLang="en-US" sz="22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成長性</a:t>
          </a:r>
        </a:p>
      </dgm:t>
    </dgm:pt>
    <dgm:pt modelId="{BFA733A7-2860-5B41-91D1-4BA3059766EF}" type="parTrans" cxnId="{53C81EC3-DEF2-8A46-A01F-320645FA9B61}">
      <dgm:prSet/>
      <dgm:spPr/>
      <dgm:t>
        <a:bodyPr/>
        <a:lstStyle/>
        <a:p>
          <a:endParaRPr kumimoji="1" lang="ja-JP" altLang="en-US"/>
        </a:p>
      </dgm:t>
    </dgm:pt>
    <dgm:pt modelId="{5CC526F6-E1DA-964D-9324-9478812BB2D1}" type="sibTrans" cxnId="{53C81EC3-DEF2-8A46-A01F-320645FA9B61}">
      <dgm:prSet/>
      <dgm:spPr/>
      <dgm:t>
        <a:bodyPr/>
        <a:lstStyle/>
        <a:p>
          <a:endParaRPr kumimoji="1" lang="ja-JP" altLang="en-US"/>
        </a:p>
      </dgm:t>
    </dgm:pt>
    <dgm:pt modelId="{DD1F9456-287B-3545-8F2E-D46506F2CEFC}">
      <dgm:prSet phldrT="[テキスト]"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05ED1657-7E43-8542-B465-14C4FD00AEC7}" type="parTrans" cxnId="{1CA113A5-6170-244D-87D0-723468FF57F9}">
      <dgm:prSet/>
      <dgm:spPr/>
      <dgm:t>
        <a:bodyPr/>
        <a:lstStyle/>
        <a:p>
          <a:endParaRPr kumimoji="1" lang="ja-JP" altLang="en-US"/>
        </a:p>
      </dgm:t>
    </dgm:pt>
    <dgm:pt modelId="{EFC9C69D-34CE-3842-9940-F559A0B4DDE6}" type="sibTrans" cxnId="{1CA113A5-6170-244D-87D0-723468FF57F9}">
      <dgm:prSet/>
      <dgm:spPr/>
      <dgm:t>
        <a:bodyPr/>
        <a:lstStyle/>
        <a:p>
          <a:endParaRPr kumimoji="1" lang="ja-JP" altLang="en-US"/>
        </a:p>
      </dgm:t>
    </dgm:pt>
    <dgm:pt modelId="{A393B464-0766-184D-9B24-7C443C7CCE58}">
      <dgm:prSet phldrT="[テキスト]"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9159F81B-92BD-024A-96FB-16F9BC0E0437}" type="parTrans" cxnId="{365A7AE6-692F-7047-A123-46BA6554366A}">
      <dgm:prSet/>
      <dgm:spPr/>
      <dgm:t>
        <a:bodyPr/>
        <a:lstStyle/>
        <a:p>
          <a:endParaRPr kumimoji="1" lang="ja-JP" altLang="en-US"/>
        </a:p>
      </dgm:t>
    </dgm:pt>
    <dgm:pt modelId="{0414D11D-5EF3-0040-9ED5-34FE02824405}" type="sibTrans" cxnId="{365A7AE6-692F-7047-A123-46BA6554366A}">
      <dgm:prSet/>
      <dgm:spPr/>
      <dgm:t>
        <a:bodyPr/>
        <a:lstStyle/>
        <a:p>
          <a:endParaRPr kumimoji="1" lang="ja-JP" altLang="en-US"/>
        </a:p>
      </dgm:t>
    </dgm:pt>
    <dgm:pt modelId="{EB70B889-912F-1B44-9B5F-7DE60DFAE33C}">
      <dgm:prSet custT="1"/>
      <dgm:spPr/>
      <dgm:t>
        <a:bodyPr anchor="b"/>
        <a:lstStyle/>
        <a:p>
          <a:pPr>
            <a:lnSpc>
              <a:spcPts val="3020"/>
            </a:lnSpc>
            <a:spcAft>
              <a:spcPts val="0"/>
            </a:spcAft>
          </a:pPr>
          <a: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Rival</a:t>
          </a:r>
        </a:p>
        <a:p>
          <a:pPr>
            <a:lnSpc>
              <a:spcPts val="3020"/>
            </a:lnSpc>
            <a:spcAft>
              <a:spcPct val="35000"/>
            </a:spcAft>
          </a:pPr>
          <a:r>
            <a:rPr kumimoji="1" lang="ja-JP" altLang="en-US" sz="22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競合状況</a:t>
          </a:r>
        </a:p>
      </dgm:t>
    </dgm:pt>
    <dgm:pt modelId="{94DB624C-FEC1-D94A-BE46-79420DF7862C}" type="parTrans" cxnId="{D5435759-B27E-9443-BBBD-30F4EB1DEE7F}">
      <dgm:prSet/>
      <dgm:spPr/>
      <dgm:t>
        <a:bodyPr/>
        <a:lstStyle/>
        <a:p>
          <a:endParaRPr kumimoji="1" lang="ja-JP" altLang="en-US"/>
        </a:p>
      </dgm:t>
    </dgm:pt>
    <dgm:pt modelId="{9BC51FC7-DBE8-AC45-8005-8CB4A4854736}" type="sibTrans" cxnId="{D5435759-B27E-9443-BBBD-30F4EB1DEE7F}">
      <dgm:prSet/>
      <dgm:spPr/>
      <dgm:t>
        <a:bodyPr/>
        <a:lstStyle/>
        <a:p>
          <a:endParaRPr kumimoji="1" lang="ja-JP" altLang="en-US"/>
        </a:p>
      </dgm:t>
    </dgm:pt>
    <dgm:pt modelId="{D756447F-A6F3-2541-B9A4-11DF03222ED9}">
      <dgm:prSet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50498AE3-DD4F-0B4C-881F-877F3FE59DD2}" type="parTrans" cxnId="{8F2BD002-6AE8-3342-94FF-5415EABEEE28}">
      <dgm:prSet/>
      <dgm:spPr/>
      <dgm:t>
        <a:bodyPr/>
        <a:lstStyle/>
        <a:p>
          <a:endParaRPr kumimoji="1" lang="ja-JP" altLang="en-US"/>
        </a:p>
      </dgm:t>
    </dgm:pt>
    <dgm:pt modelId="{4998D6D5-6655-4048-9F0E-0FB6AB9AE009}" type="sibTrans" cxnId="{8F2BD002-6AE8-3342-94FF-5415EABEEE28}">
      <dgm:prSet/>
      <dgm:spPr/>
      <dgm:t>
        <a:bodyPr/>
        <a:lstStyle/>
        <a:p>
          <a:endParaRPr kumimoji="1" lang="ja-JP" altLang="en-US"/>
        </a:p>
      </dgm:t>
    </dgm:pt>
    <dgm:pt modelId="{DE822B5A-45F8-3444-87AF-C6437D606A9F}">
      <dgm:prSet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84BA39CB-A045-1442-8BA6-07C11938ABB2}" type="parTrans" cxnId="{2277D744-03C3-CB44-971A-789FA45CABC1}">
      <dgm:prSet/>
      <dgm:spPr/>
      <dgm:t>
        <a:bodyPr/>
        <a:lstStyle/>
        <a:p>
          <a:endParaRPr kumimoji="1" lang="ja-JP" altLang="en-US"/>
        </a:p>
      </dgm:t>
    </dgm:pt>
    <dgm:pt modelId="{22D2E8AB-4AF0-014A-BBEB-75CC9083623D}" type="sibTrans" cxnId="{2277D744-03C3-CB44-971A-789FA45CABC1}">
      <dgm:prSet/>
      <dgm:spPr/>
      <dgm:t>
        <a:bodyPr/>
        <a:lstStyle/>
        <a:p>
          <a:endParaRPr kumimoji="1" lang="ja-JP" altLang="en-US"/>
        </a:p>
      </dgm:t>
    </dgm:pt>
    <dgm:pt modelId="{44A7F35E-9720-8F4E-976C-413CB317C3E4}">
      <dgm:prSet custT="1"/>
      <dgm:spPr/>
      <dgm:t>
        <a:bodyPr anchor="b"/>
        <a:lstStyle/>
        <a:p>
          <a:pPr marL="0" lvl="0" indent="0" algn="ctr" defTabSz="1600200">
            <a:lnSpc>
              <a:spcPts val="302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Reach</a:t>
          </a:r>
        </a:p>
        <a:p>
          <a:pPr marL="0" lvl="0" indent="0" algn="ctr" defTabSz="1600200">
            <a:lnSpc>
              <a:spcPts val="302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ja-JP" altLang="en-US" sz="22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到達可能性</a:t>
          </a:r>
        </a:p>
      </dgm:t>
    </dgm:pt>
    <dgm:pt modelId="{B00189DC-967D-4541-96CD-256805916F84}" type="parTrans" cxnId="{04ADBFCA-A139-3149-A25E-C0B66603DCAF}">
      <dgm:prSet/>
      <dgm:spPr/>
      <dgm:t>
        <a:bodyPr/>
        <a:lstStyle/>
        <a:p>
          <a:endParaRPr kumimoji="1" lang="ja-JP" altLang="en-US"/>
        </a:p>
      </dgm:t>
    </dgm:pt>
    <dgm:pt modelId="{313C02C2-9FCB-1040-84A7-3ADD4E7A4BB9}" type="sibTrans" cxnId="{04ADBFCA-A139-3149-A25E-C0B66603DCAF}">
      <dgm:prSet/>
      <dgm:spPr/>
      <dgm:t>
        <a:bodyPr/>
        <a:lstStyle/>
        <a:p>
          <a:endParaRPr kumimoji="1" lang="ja-JP" altLang="en-US"/>
        </a:p>
      </dgm:t>
    </dgm:pt>
    <dgm:pt modelId="{3B504257-4D93-E547-9B46-890A67FD1CC5}">
      <dgm:prSet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8567CC21-4B74-8A49-B29B-701A5AAD6861}" type="parTrans" cxnId="{9F5433F5-4946-654D-8843-47CC71CC7312}">
      <dgm:prSet/>
      <dgm:spPr/>
      <dgm:t>
        <a:bodyPr/>
        <a:lstStyle/>
        <a:p>
          <a:endParaRPr kumimoji="1" lang="ja-JP" altLang="en-US"/>
        </a:p>
      </dgm:t>
    </dgm:pt>
    <dgm:pt modelId="{C5ADBBB1-1968-3547-8332-6A7B748A68D3}" type="sibTrans" cxnId="{9F5433F5-4946-654D-8843-47CC71CC7312}">
      <dgm:prSet/>
      <dgm:spPr/>
      <dgm:t>
        <a:bodyPr/>
        <a:lstStyle/>
        <a:p>
          <a:endParaRPr kumimoji="1" lang="ja-JP" altLang="en-US"/>
        </a:p>
      </dgm:t>
    </dgm:pt>
    <dgm:pt modelId="{3F2E178D-4CE5-934A-B5B9-C11294456BE4}">
      <dgm:prSet custT="1"/>
      <dgm:spPr/>
      <dgm:t>
        <a:bodyPr/>
        <a:lstStyle/>
        <a:p>
          <a:pPr marL="0" lvl="0" indent="0" algn="ctr" defTabSz="1600200">
            <a:lnSpc>
              <a:spcPts val="302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Response</a:t>
          </a:r>
        </a:p>
        <a:p>
          <a:pPr marL="0" lvl="0" algn="ctr" defTabSz="1600200">
            <a:lnSpc>
              <a:spcPts val="302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反応の測定可能性</a:t>
          </a:r>
        </a:p>
      </dgm:t>
    </dgm:pt>
    <dgm:pt modelId="{04C54B82-1F27-F345-A06E-1EC6C749DADA}" type="parTrans" cxnId="{0E3F5D19-003D-6A4B-B92F-D0D07269B607}">
      <dgm:prSet/>
      <dgm:spPr/>
      <dgm:t>
        <a:bodyPr/>
        <a:lstStyle/>
        <a:p>
          <a:endParaRPr kumimoji="1" lang="ja-JP" altLang="en-US"/>
        </a:p>
      </dgm:t>
    </dgm:pt>
    <dgm:pt modelId="{3B750647-B441-3048-B35B-16D80B797CA0}" type="sibTrans" cxnId="{0E3F5D19-003D-6A4B-B92F-D0D07269B607}">
      <dgm:prSet/>
      <dgm:spPr/>
      <dgm:t>
        <a:bodyPr/>
        <a:lstStyle/>
        <a:p>
          <a:endParaRPr kumimoji="1" lang="ja-JP" altLang="en-US"/>
        </a:p>
      </dgm:t>
    </dgm:pt>
    <dgm:pt modelId="{932EC3F8-3E8B-784B-8B3F-F267E1437845}">
      <dgm:prSet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B870E218-592B-4346-B1B9-85C1566913E7}" type="parTrans" cxnId="{63B881A9-FD45-8D40-9DC1-86405E2A67D2}">
      <dgm:prSet/>
      <dgm:spPr/>
      <dgm:t>
        <a:bodyPr/>
        <a:lstStyle/>
        <a:p>
          <a:endParaRPr kumimoji="1" lang="ja-JP" altLang="en-US"/>
        </a:p>
      </dgm:t>
    </dgm:pt>
    <dgm:pt modelId="{5AD5F406-0A01-AD4D-9919-E6561D367CC1}" type="sibTrans" cxnId="{63B881A9-FD45-8D40-9DC1-86405E2A67D2}">
      <dgm:prSet/>
      <dgm:spPr/>
      <dgm:t>
        <a:bodyPr/>
        <a:lstStyle/>
        <a:p>
          <a:endParaRPr kumimoji="1" lang="ja-JP" altLang="en-US"/>
        </a:p>
      </dgm:t>
    </dgm:pt>
    <dgm:pt modelId="{72176CCD-2D94-674C-AF21-CF8AADE091A1}">
      <dgm:prSet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CCFE4688-2205-A545-B043-6EC5C475FD69}" type="parTrans" cxnId="{A24D307B-3C0A-CC46-905C-CF94C36B7345}">
      <dgm:prSet/>
      <dgm:spPr/>
      <dgm:t>
        <a:bodyPr/>
        <a:lstStyle/>
        <a:p>
          <a:endParaRPr kumimoji="1" lang="ja-JP" altLang="en-US"/>
        </a:p>
      </dgm:t>
    </dgm:pt>
    <dgm:pt modelId="{451AA9D0-3885-D04C-A7E8-1A40AE0FB389}" type="sibTrans" cxnId="{A24D307B-3C0A-CC46-905C-CF94C36B7345}">
      <dgm:prSet/>
      <dgm:spPr/>
      <dgm:t>
        <a:bodyPr/>
        <a:lstStyle/>
        <a:p>
          <a:endParaRPr kumimoji="1" lang="ja-JP" altLang="en-US"/>
        </a:p>
      </dgm:t>
    </dgm:pt>
    <dgm:pt modelId="{05A735A1-922C-C143-B3A7-FC1B50E3BFC4}">
      <dgm:prSet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3DEF839C-AB72-0E4F-83BB-725BAB7C76CD}" type="parTrans" cxnId="{F70878C7-8686-9A4D-BB54-40FD646EBDE0}">
      <dgm:prSet/>
      <dgm:spPr/>
      <dgm:t>
        <a:bodyPr/>
        <a:lstStyle/>
        <a:p>
          <a:endParaRPr kumimoji="1" lang="ja-JP" altLang="en-US"/>
        </a:p>
      </dgm:t>
    </dgm:pt>
    <dgm:pt modelId="{A1E9093E-6751-D74C-A92F-AD7D49D7D71A}" type="sibTrans" cxnId="{F70878C7-8686-9A4D-BB54-40FD646EBDE0}">
      <dgm:prSet/>
      <dgm:spPr/>
      <dgm:t>
        <a:bodyPr/>
        <a:lstStyle/>
        <a:p>
          <a:endParaRPr kumimoji="1" lang="ja-JP" altLang="en-US"/>
        </a:p>
      </dgm:t>
    </dgm:pt>
    <dgm:pt modelId="{B36CACDD-A8AD-B448-959D-0E4804974740}">
      <dgm:prSet phldrT="[テキスト]"/>
      <dgm:spPr/>
      <dgm:t>
        <a:bodyPr/>
        <a:lstStyle/>
        <a:p>
          <a:r>
            <a:rPr kumimoji="1" lang="ja-JP" altLang="en-US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gm:t>
    </dgm:pt>
    <dgm:pt modelId="{B505938E-2055-E543-BBEF-53A1F72B8309}" type="parTrans" cxnId="{3F53FA00-9CEF-0D4B-9E6E-488A5F9D41F1}">
      <dgm:prSet/>
      <dgm:spPr/>
      <dgm:t>
        <a:bodyPr/>
        <a:lstStyle/>
        <a:p>
          <a:endParaRPr kumimoji="1" lang="ja-JP" altLang="en-US"/>
        </a:p>
      </dgm:t>
    </dgm:pt>
    <dgm:pt modelId="{2E0EDA94-D23D-8749-9587-AD577191CFDA}" type="sibTrans" cxnId="{3F53FA00-9CEF-0D4B-9E6E-488A5F9D41F1}">
      <dgm:prSet/>
      <dgm:spPr/>
      <dgm:t>
        <a:bodyPr/>
        <a:lstStyle/>
        <a:p>
          <a:endParaRPr kumimoji="1" lang="ja-JP" altLang="en-US"/>
        </a:p>
      </dgm:t>
    </dgm:pt>
    <dgm:pt modelId="{0743FFFB-33EA-104B-93C6-9DD4829E8576}" type="pres">
      <dgm:prSet presAssocID="{3DAEC3E1-3B36-BA49-9252-5DAAE220212E}" presName="Name0" presStyleCnt="0">
        <dgm:presLayoutVars>
          <dgm:dir/>
          <dgm:animLvl val="lvl"/>
          <dgm:resizeHandles val="exact"/>
        </dgm:presLayoutVars>
      </dgm:prSet>
      <dgm:spPr/>
    </dgm:pt>
    <dgm:pt modelId="{9F752E0E-FA19-434F-869D-06A661F81CC5}" type="pres">
      <dgm:prSet presAssocID="{F0933A70-6B63-084D-BDC2-6677147FA55E}" presName="linNode" presStyleCnt="0"/>
      <dgm:spPr/>
    </dgm:pt>
    <dgm:pt modelId="{428F104F-1A57-7F48-9605-4482057B3A96}" type="pres">
      <dgm:prSet presAssocID="{F0933A70-6B63-084D-BDC2-6677147FA55E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144F0420-075F-144C-8C3B-322D1C7ADC38}" type="pres">
      <dgm:prSet presAssocID="{F0933A70-6B63-084D-BDC2-6677147FA55E}" presName="descendantText" presStyleLbl="alignAccFollowNode1" presStyleIdx="0" presStyleCnt="6">
        <dgm:presLayoutVars>
          <dgm:bulletEnabled val="1"/>
        </dgm:presLayoutVars>
      </dgm:prSet>
      <dgm:spPr/>
    </dgm:pt>
    <dgm:pt modelId="{6FA74609-EC9A-8B4F-BB76-04E7C5C9C27C}" type="pres">
      <dgm:prSet presAssocID="{5AFB349B-C069-7D41-ACD0-073DBA53DC74}" presName="sp" presStyleCnt="0"/>
      <dgm:spPr/>
    </dgm:pt>
    <dgm:pt modelId="{ECB8E84E-1B9C-764A-A9D1-DEE2E40A804F}" type="pres">
      <dgm:prSet presAssocID="{17A6D433-ED4B-DE4D-BBFA-5A3E8DC1C336}" presName="linNode" presStyleCnt="0"/>
      <dgm:spPr/>
    </dgm:pt>
    <dgm:pt modelId="{95D5ABCE-2F6C-5F48-99B8-75DBDFC3040B}" type="pres">
      <dgm:prSet presAssocID="{17A6D433-ED4B-DE4D-BBFA-5A3E8DC1C336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9958BF52-5282-B447-ABA2-6E32BC94E30E}" type="pres">
      <dgm:prSet presAssocID="{17A6D433-ED4B-DE4D-BBFA-5A3E8DC1C336}" presName="descendantText" presStyleLbl="alignAccFollowNode1" presStyleIdx="1" presStyleCnt="6">
        <dgm:presLayoutVars>
          <dgm:bulletEnabled val="1"/>
        </dgm:presLayoutVars>
      </dgm:prSet>
      <dgm:spPr/>
    </dgm:pt>
    <dgm:pt modelId="{257C06D1-8788-8949-9D41-A00409CF27D9}" type="pres">
      <dgm:prSet presAssocID="{FFA4C377-FC5A-B247-A9CD-0275A9A488AD}" presName="sp" presStyleCnt="0"/>
      <dgm:spPr/>
    </dgm:pt>
    <dgm:pt modelId="{0E8A3E69-51D0-3144-8175-B2A0EFE45FBC}" type="pres">
      <dgm:prSet presAssocID="{55742198-DFB3-FE41-90E7-43DEBBD02DC7}" presName="linNode" presStyleCnt="0"/>
      <dgm:spPr/>
    </dgm:pt>
    <dgm:pt modelId="{2AB992F8-58F9-E442-9CC7-272F2798E647}" type="pres">
      <dgm:prSet presAssocID="{55742198-DFB3-FE41-90E7-43DEBBD02DC7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AD768FBC-ADF8-184A-9F9E-203F91D0B6DC}" type="pres">
      <dgm:prSet presAssocID="{55742198-DFB3-FE41-90E7-43DEBBD02DC7}" presName="descendantText" presStyleLbl="alignAccFollowNode1" presStyleIdx="2" presStyleCnt="6">
        <dgm:presLayoutVars>
          <dgm:bulletEnabled val="1"/>
        </dgm:presLayoutVars>
      </dgm:prSet>
      <dgm:spPr/>
    </dgm:pt>
    <dgm:pt modelId="{A559DD2B-0E7C-0947-8CED-62CAFF77F3CA}" type="pres">
      <dgm:prSet presAssocID="{5CC526F6-E1DA-964D-9324-9478812BB2D1}" presName="sp" presStyleCnt="0"/>
      <dgm:spPr/>
    </dgm:pt>
    <dgm:pt modelId="{E5723CEC-3247-C34D-A006-4F838ABF4308}" type="pres">
      <dgm:prSet presAssocID="{EB70B889-912F-1B44-9B5F-7DE60DFAE33C}" presName="linNode" presStyleCnt="0"/>
      <dgm:spPr/>
    </dgm:pt>
    <dgm:pt modelId="{3839C7EC-2E19-5C49-A501-BA2AFC2AB771}" type="pres">
      <dgm:prSet presAssocID="{EB70B889-912F-1B44-9B5F-7DE60DFAE33C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0883C419-A2CE-874E-9C41-851FA7E52990}" type="pres">
      <dgm:prSet presAssocID="{EB70B889-912F-1B44-9B5F-7DE60DFAE33C}" presName="descendantText" presStyleLbl="alignAccFollowNode1" presStyleIdx="3" presStyleCnt="6">
        <dgm:presLayoutVars>
          <dgm:bulletEnabled val="1"/>
        </dgm:presLayoutVars>
      </dgm:prSet>
      <dgm:spPr/>
    </dgm:pt>
    <dgm:pt modelId="{6DBBDE39-FB81-C046-8A61-8582ECC8DF47}" type="pres">
      <dgm:prSet presAssocID="{9BC51FC7-DBE8-AC45-8005-8CB4A4854736}" presName="sp" presStyleCnt="0"/>
      <dgm:spPr/>
    </dgm:pt>
    <dgm:pt modelId="{FDC0CEEC-C32D-EA44-B8B3-8FD6492AA2F7}" type="pres">
      <dgm:prSet presAssocID="{44A7F35E-9720-8F4E-976C-413CB317C3E4}" presName="linNode" presStyleCnt="0"/>
      <dgm:spPr/>
    </dgm:pt>
    <dgm:pt modelId="{72DE177A-941D-9E4A-9298-DE820C63C6BD}" type="pres">
      <dgm:prSet presAssocID="{44A7F35E-9720-8F4E-976C-413CB317C3E4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1FA5CED3-A2CA-D348-8187-D72D912DFEE6}" type="pres">
      <dgm:prSet presAssocID="{44A7F35E-9720-8F4E-976C-413CB317C3E4}" presName="descendantText" presStyleLbl="alignAccFollowNode1" presStyleIdx="4" presStyleCnt="6">
        <dgm:presLayoutVars>
          <dgm:bulletEnabled val="1"/>
        </dgm:presLayoutVars>
      </dgm:prSet>
      <dgm:spPr/>
    </dgm:pt>
    <dgm:pt modelId="{F5633AFD-6CCE-3540-9350-AA7F662B3556}" type="pres">
      <dgm:prSet presAssocID="{313C02C2-9FCB-1040-84A7-3ADD4E7A4BB9}" presName="sp" presStyleCnt="0"/>
      <dgm:spPr/>
    </dgm:pt>
    <dgm:pt modelId="{E390D0EF-0D8F-8C40-B0C1-7CB4D9285FEA}" type="pres">
      <dgm:prSet presAssocID="{3F2E178D-4CE5-934A-B5B9-C11294456BE4}" presName="linNode" presStyleCnt="0"/>
      <dgm:spPr/>
    </dgm:pt>
    <dgm:pt modelId="{76423428-6102-9745-9D95-5C6582C73148}" type="pres">
      <dgm:prSet presAssocID="{3F2E178D-4CE5-934A-B5B9-C11294456BE4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FE563F05-F8D9-354E-A758-94AF600354D7}" type="pres">
      <dgm:prSet presAssocID="{3F2E178D-4CE5-934A-B5B9-C11294456BE4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3F53FA00-9CEF-0D4B-9E6E-488A5F9D41F1}" srcId="{17A6D433-ED4B-DE4D-BBFA-5A3E8DC1C336}" destId="{B36CACDD-A8AD-B448-959D-0E4804974740}" srcOrd="1" destOrd="0" parTransId="{B505938E-2055-E543-BBEF-53A1F72B8309}" sibTransId="{2E0EDA94-D23D-8749-9587-AD577191CFDA}"/>
    <dgm:cxn modelId="{8F2BD002-6AE8-3342-94FF-5415EABEEE28}" srcId="{EB70B889-912F-1B44-9B5F-7DE60DFAE33C}" destId="{D756447F-A6F3-2541-B9A4-11DF03222ED9}" srcOrd="0" destOrd="0" parTransId="{50498AE3-DD4F-0B4C-881F-877F3FE59DD2}" sibTransId="{4998D6D5-6655-4048-9F0E-0FB6AB9AE009}"/>
    <dgm:cxn modelId="{F54E0904-29F7-CE48-B9CB-1BA2F2A547B8}" type="presOf" srcId="{8B706C66-C8AC-5F40-9E7F-FACA4DD9C527}" destId="{144F0420-075F-144C-8C3B-322D1C7ADC38}" srcOrd="0" destOrd="1" presId="urn:microsoft.com/office/officeart/2005/8/layout/vList5"/>
    <dgm:cxn modelId="{333F260B-EA08-1048-97D9-967336DA86AF}" srcId="{F0933A70-6B63-084D-BDC2-6677147FA55E}" destId="{8B706C66-C8AC-5F40-9E7F-FACA4DD9C527}" srcOrd="1" destOrd="0" parTransId="{C25C7E63-5A3B-9246-AF70-3862F486E055}" sibTransId="{274B8D0A-3B21-CF42-BFDC-3FA949692CAB}"/>
    <dgm:cxn modelId="{53048613-F031-4D45-B890-43E0F1F7F318}" srcId="{3DAEC3E1-3B36-BA49-9252-5DAAE220212E}" destId="{F0933A70-6B63-084D-BDC2-6677147FA55E}" srcOrd="0" destOrd="0" parTransId="{40D71EBA-8CED-0140-8FC3-0B81D5122131}" sibTransId="{5AFB349B-C069-7D41-ACD0-073DBA53DC74}"/>
    <dgm:cxn modelId="{0E3F5D19-003D-6A4B-B92F-D0D07269B607}" srcId="{3DAEC3E1-3B36-BA49-9252-5DAAE220212E}" destId="{3F2E178D-4CE5-934A-B5B9-C11294456BE4}" srcOrd="5" destOrd="0" parTransId="{04C54B82-1F27-F345-A06E-1EC6C749DADA}" sibTransId="{3B750647-B441-3048-B35B-16D80B797CA0}"/>
    <dgm:cxn modelId="{BF580531-350C-3D4D-A10D-35AE84B291A3}" type="presOf" srcId="{A6DDC436-1E0D-DA40-B5C0-9BE82EAF40FB}" destId="{144F0420-075F-144C-8C3B-322D1C7ADC38}" srcOrd="0" destOrd="0" presId="urn:microsoft.com/office/officeart/2005/8/layout/vList5"/>
    <dgm:cxn modelId="{1AE85E35-26A1-0D41-A01D-65992242E0DC}" type="presOf" srcId="{DD1F9456-287B-3545-8F2E-D46506F2CEFC}" destId="{AD768FBC-ADF8-184A-9F9E-203F91D0B6DC}" srcOrd="0" destOrd="0" presId="urn:microsoft.com/office/officeart/2005/8/layout/vList5"/>
    <dgm:cxn modelId="{A592CF3B-A55A-F14F-9116-DA42095ABAAA}" srcId="{F0933A70-6B63-084D-BDC2-6677147FA55E}" destId="{A6DDC436-1E0D-DA40-B5C0-9BE82EAF40FB}" srcOrd="0" destOrd="0" parTransId="{977EAB35-FF78-C44A-8497-718FB388FD13}" sibTransId="{DAC6269A-A1C9-AD4C-9270-E58592FF1349}"/>
    <dgm:cxn modelId="{7894B63E-52DD-044E-9F69-09A8C6E41249}" srcId="{17A6D433-ED4B-DE4D-BBFA-5A3E8DC1C336}" destId="{E95F8780-327B-DA4B-8D84-1DE9AA3F22DA}" srcOrd="0" destOrd="0" parTransId="{A8D67AC0-90C6-A441-A362-A4A82EBA06B9}" sibTransId="{C3D5DD26-9811-1243-8FD2-76107614328D}"/>
    <dgm:cxn modelId="{9E46AF42-23C6-2E47-BF03-E02E666C6C5F}" type="presOf" srcId="{E95F8780-327B-DA4B-8D84-1DE9AA3F22DA}" destId="{9958BF52-5282-B447-ABA2-6E32BC94E30E}" srcOrd="0" destOrd="0" presId="urn:microsoft.com/office/officeart/2005/8/layout/vList5"/>
    <dgm:cxn modelId="{2277D744-03C3-CB44-971A-789FA45CABC1}" srcId="{EB70B889-912F-1B44-9B5F-7DE60DFAE33C}" destId="{DE822B5A-45F8-3444-87AF-C6437D606A9F}" srcOrd="1" destOrd="0" parTransId="{84BA39CB-A045-1442-8BA6-07C11938ABB2}" sibTransId="{22D2E8AB-4AF0-014A-BBEB-75CC9083623D}"/>
    <dgm:cxn modelId="{AE874848-AC3D-2443-BAFC-C270CF79B5C0}" type="presOf" srcId="{DE822B5A-45F8-3444-87AF-C6437D606A9F}" destId="{0883C419-A2CE-874E-9C41-851FA7E52990}" srcOrd="0" destOrd="1" presId="urn:microsoft.com/office/officeart/2005/8/layout/vList5"/>
    <dgm:cxn modelId="{66A39C57-7473-AB45-BF82-CE34BA9B0B55}" type="presOf" srcId="{EB70B889-912F-1B44-9B5F-7DE60DFAE33C}" destId="{3839C7EC-2E19-5C49-A501-BA2AFC2AB771}" srcOrd="0" destOrd="0" presId="urn:microsoft.com/office/officeart/2005/8/layout/vList5"/>
    <dgm:cxn modelId="{D5435759-B27E-9443-BBBD-30F4EB1DEE7F}" srcId="{3DAEC3E1-3B36-BA49-9252-5DAAE220212E}" destId="{EB70B889-912F-1B44-9B5F-7DE60DFAE33C}" srcOrd="3" destOrd="0" parTransId="{94DB624C-FEC1-D94A-BE46-79420DF7862C}" sibTransId="{9BC51FC7-DBE8-AC45-8005-8CB4A4854736}"/>
    <dgm:cxn modelId="{4941895E-CA10-064A-8482-83A5D7816F97}" srcId="{3DAEC3E1-3B36-BA49-9252-5DAAE220212E}" destId="{17A6D433-ED4B-DE4D-BBFA-5A3E8DC1C336}" srcOrd="1" destOrd="0" parTransId="{6A17D5F9-E335-AC46-92D3-4DBB74ECBF83}" sibTransId="{FFA4C377-FC5A-B247-A9CD-0275A9A488AD}"/>
    <dgm:cxn modelId="{199CC978-1C8C-2D48-A317-F53E62C6806C}" type="presOf" srcId="{55742198-DFB3-FE41-90E7-43DEBBD02DC7}" destId="{2AB992F8-58F9-E442-9CC7-272F2798E647}" srcOrd="0" destOrd="0" presId="urn:microsoft.com/office/officeart/2005/8/layout/vList5"/>
    <dgm:cxn modelId="{A24D307B-3C0A-CC46-905C-CF94C36B7345}" srcId="{3F2E178D-4CE5-934A-B5B9-C11294456BE4}" destId="{72176CCD-2D94-674C-AF21-CF8AADE091A1}" srcOrd="1" destOrd="0" parTransId="{CCFE4688-2205-A545-B043-6EC5C475FD69}" sibTransId="{451AA9D0-3885-D04C-A7E8-1A40AE0FB389}"/>
    <dgm:cxn modelId="{D3654985-36CD-6C4A-A157-98E5BF525560}" type="presOf" srcId="{3DAEC3E1-3B36-BA49-9252-5DAAE220212E}" destId="{0743FFFB-33EA-104B-93C6-9DD4829E8576}" srcOrd="0" destOrd="0" presId="urn:microsoft.com/office/officeart/2005/8/layout/vList5"/>
    <dgm:cxn modelId="{12487485-5F31-2F4A-BFFB-C68F74D60167}" type="presOf" srcId="{3B504257-4D93-E547-9B46-890A67FD1CC5}" destId="{1FA5CED3-A2CA-D348-8187-D72D912DFEE6}" srcOrd="0" destOrd="0" presId="urn:microsoft.com/office/officeart/2005/8/layout/vList5"/>
    <dgm:cxn modelId="{58543487-6444-174F-9142-DC8077BBA884}" type="presOf" srcId="{44A7F35E-9720-8F4E-976C-413CB317C3E4}" destId="{72DE177A-941D-9E4A-9298-DE820C63C6BD}" srcOrd="0" destOrd="0" presId="urn:microsoft.com/office/officeart/2005/8/layout/vList5"/>
    <dgm:cxn modelId="{1CA113A5-6170-244D-87D0-723468FF57F9}" srcId="{55742198-DFB3-FE41-90E7-43DEBBD02DC7}" destId="{DD1F9456-287B-3545-8F2E-D46506F2CEFC}" srcOrd="0" destOrd="0" parTransId="{05ED1657-7E43-8542-B465-14C4FD00AEC7}" sibTransId="{EFC9C69D-34CE-3842-9940-F559A0B4DDE6}"/>
    <dgm:cxn modelId="{C7D514A6-2A97-114E-9952-849B34B46E8F}" type="presOf" srcId="{932EC3F8-3E8B-784B-8B3F-F267E1437845}" destId="{FE563F05-F8D9-354E-A758-94AF600354D7}" srcOrd="0" destOrd="0" presId="urn:microsoft.com/office/officeart/2005/8/layout/vList5"/>
    <dgm:cxn modelId="{63B881A9-FD45-8D40-9DC1-86405E2A67D2}" srcId="{3F2E178D-4CE5-934A-B5B9-C11294456BE4}" destId="{932EC3F8-3E8B-784B-8B3F-F267E1437845}" srcOrd="0" destOrd="0" parTransId="{B870E218-592B-4346-B1B9-85C1566913E7}" sibTransId="{5AD5F406-0A01-AD4D-9919-E6561D367CC1}"/>
    <dgm:cxn modelId="{4674ACBA-31BC-CA4F-AC19-A89795F0D98D}" type="presOf" srcId="{17A6D433-ED4B-DE4D-BBFA-5A3E8DC1C336}" destId="{95D5ABCE-2F6C-5F48-99B8-75DBDFC3040B}" srcOrd="0" destOrd="0" presId="urn:microsoft.com/office/officeart/2005/8/layout/vList5"/>
    <dgm:cxn modelId="{FC02C1BB-F0F2-CF48-A9BF-CC0378269370}" type="presOf" srcId="{D756447F-A6F3-2541-B9A4-11DF03222ED9}" destId="{0883C419-A2CE-874E-9C41-851FA7E52990}" srcOrd="0" destOrd="0" presId="urn:microsoft.com/office/officeart/2005/8/layout/vList5"/>
    <dgm:cxn modelId="{C5132CBF-A904-CD4F-99CC-963AC219C587}" type="presOf" srcId="{72176CCD-2D94-674C-AF21-CF8AADE091A1}" destId="{FE563F05-F8D9-354E-A758-94AF600354D7}" srcOrd="0" destOrd="1" presId="urn:microsoft.com/office/officeart/2005/8/layout/vList5"/>
    <dgm:cxn modelId="{53C81EC3-DEF2-8A46-A01F-320645FA9B61}" srcId="{3DAEC3E1-3B36-BA49-9252-5DAAE220212E}" destId="{55742198-DFB3-FE41-90E7-43DEBBD02DC7}" srcOrd="2" destOrd="0" parTransId="{BFA733A7-2860-5B41-91D1-4BA3059766EF}" sibTransId="{5CC526F6-E1DA-964D-9324-9478812BB2D1}"/>
    <dgm:cxn modelId="{F70878C7-8686-9A4D-BB54-40FD646EBDE0}" srcId="{44A7F35E-9720-8F4E-976C-413CB317C3E4}" destId="{05A735A1-922C-C143-B3A7-FC1B50E3BFC4}" srcOrd="1" destOrd="0" parTransId="{3DEF839C-AB72-0E4F-83BB-725BAB7C76CD}" sibTransId="{A1E9093E-6751-D74C-A92F-AD7D49D7D71A}"/>
    <dgm:cxn modelId="{F42ED5C9-36B7-3344-B58A-CDB30E020AF4}" type="presOf" srcId="{05A735A1-922C-C143-B3A7-FC1B50E3BFC4}" destId="{1FA5CED3-A2CA-D348-8187-D72D912DFEE6}" srcOrd="0" destOrd="1" presId="urn:microsoft.com/office/officeart/2005/8/layout/vList5"/>
    <dgm:cxn modelId="{04ADBFCA-A139-3149-A25E-C0B66603DCAF}" srcId="{3DAEC3E1-3B36-BA49-9252-5DAAE220212E}" destId="{44A7F35E-9720-8F4E-976C-413CB317C3E4}" srcOrd="4" destOrd="0" parTransId="{B00189DC-967D-4541-96CD-256805916F84}" sibTransId="{313C02C2-9FCB-1040-84A7-3ADD4E7A4BB9}"/>
    <dgm:cxn modelId="{0C8363D2-2561-674F-A7E3-FFD1B5D2DB31}" type="presOf" srcId="{A393B464-0766-184D-9B24-7C443C7CCE58}" destId="{AD768FBC-ADF8-184A-9F9E-203F91D0B6DC}" srcOrd="0" destOrd="1" presId="urn:microsoft.com/office/officeart/2005/8/layout/vList5"/>
    <dgm:cxn modelId="{685273D3-D416-934A-AF44-E651D36C2310}" type="presOf" srcId="{3F2E178D-4CE5-934A-B5B9-C11294456BE4}" destId="{76423428-6102-9745-9D95-5C6582C73148}" srcOrd="0" destOrd="0" presId="urn:microsoft.com/office/officeart/2005/8/layout/vList5"/>
    <dgm:cxn modelId="{365A7AE6-692F-7047-A123-46BA6554366A}" srcId="{55742198-DFB3-FE41-90E7-43DEBBD02DC7}" destId="{A393B464-0766-184D-9B24-7C443C7CCE58}" srcOrd="1" destOrd="0" parTransId="{9159F81B-92BD-024A-96FB-16F9BC0E0437}" sibTransId="{0414D11D-5EF3-0040-9ED5-34FE02824405}"/>
    <dgm:cxn modelId="{7B05F6EF-2EED-ED45-B784-2604C3B1A826}" type="presOf" srcId="{F0933A70-6B63-084D-BDC2-6677147FA55E}" destId="{428F104F-1A57-7F48-9605-4482057B3A96}" srcOrd="0" destOrd="0" presId="urn:microsoft.com/office/officeart/2005/8/layout/vList5"/>
    <dgm:cxn modelId="{9F5433F5-4946-654D-8843-47CC71CC7312}" srcId="{44A7F35E-9720-8F4E-976C-413CB317C3E4}" destId="{3B504257-4D93-E547-9B46-890A67FD1CC5}" srcOrd="0" destOrd="0" parTransId="{8567CC21-4B74-8A49-B29B-701A5AAD6861}" sibTransId="{C5ADBBB1-1968-3547-8332-6A7B748A68D3}"/>
    <dgm:cxn modelId="{F2E042FA-108F-134D-85D7-3BD2A07F65D8}" type="presOf" srcId="{B36CACDD-A8AD-B448-959D-0E4804974740}" destId="{9958BF52-5282-B447-ABA2-6E32BC94E30E}" srcOrd="0" destOrd="1" presId="urn:microsoft.com/office/officeart/2005/8/layout/vList5"/>
    <dgm:cxn modelId="{992E845A-7C74-CC44-BA57-FA44C3E2288E}" type="presParOf" srcId="{0743FFFB-33EA-104B-93C6-9DD4829E8576}" destId="{9F752E0E-FA19-434F-869D-06A661F81CC5}" srcOrd="0" destOrd="0" presId="urn:microsoft.com/office/officeart/2005/8/layout/vList5"/>
    <dgm:cxn modelId="{EFE8F3EF-CBF1-2840-9B3A-3772BC9E35AF}" type="presParOf" srcId="{9F752E0E-FA19-434F-869D-06A661F81CC5}" destId="{428F104F-1A57-7F48-9605-4482057B3A96}" srcOrd="0" destOrd="0" presId="urn:microsoft.com/office/officeart/2005/8/layout/vList5"/>
    <dgm:cxn modelId="{58DC430D-15BF-FF4A-8671-328002CE4E9B}" type="presParOf" srcId="{9F752E0E-FA19-434F-869D-06A661F81CC5}" destId="{144F0420-075F-144C-8C3B-322D1C7ADC38}" srcOrd="1" destOrd="0" presId="urn:microsoft.com/office/officeart/2005/8/layout/vList5"/>
    <dgm:cxn modelId="{129FAEAE-D987-D746-B8FE-03005B577E71}" type="presParOf" srcId="{0743FFFB-33EA-104B-93C6-9DD4829E8576}" destId="{6FA74609-EC9A-8B4F-BB76-04E7C5C9C27C}" srcOrd="1" destOrd="0" presId="urn:microsoft.com/office/officeart/2005/8/layout/vList5"/>
    <dgm:cxn modelId="{9D58EF0A-6E52-6744-8633-F7D8B47E1ED0}" type="presParOf" srcId="{0743FFFB-33EA-104B-93C6-9DD4829E8576}" destId="{ECB8E84E-1B9C-764A-A9D1-DEE2E40A804F}" srcOrd="2" destOrd="0" presId="urn:microsoft.com/office/officeart/2005/8/layout/vList5"/>
    <dgm:cxn modelId="{A8400DF7-9514-5643-A911-1FB900A39947}" type="presParOf" srcId="{ECB8E84E-1B9C-764A-A9D1-DEE2E40A804F}" destId="{95D5ABCE-2F6C-5F48-99B8-75DBDFC3040B}" srcOrd="0" destOrd="0" presId="urn:microsoft.com/office/officeart/2005/8/layout/vList5"/>
    <dgm:cxn modelId="{6B8D7937-0D82-0049-B191-AEC253A2D18B}" type="presParOf" srcId="{ECB8E84E-1B9C-764A-A9D1-DEE2E40A804F}" destId="{9958BF52-5282-B447-ABA2-6E32BC94E30E}" srcOrd="1" destOrd="0" presId="urn:microsoft.com/office/officeart/2005/8/layout/vList5"/>
    <dgm:cxn modelId="{2D408EB0-E2BF-7744-827D-4C3553A74A8D}" type="presParOf" srcId="{0743FFFB-33EA-104B-93C6-9DD4829E8576}" destId="{257C06D1-8788-8949-9D41-A00409CF27D9}" srcOrd="3" destOrd="0" presId="urn:microsoft.com/office/officeart/2005/8/layout/vList5"/>
    <dgm:cxn modelId="{6C9F7132-B219-6345-BD0F-0C16BF04C000}" type="presParOf" srcId="{0743FFFB-33EA-104B-93C6-9DD4829E8576}" destId="{0E8A3E69-51D0-3144-8175-B2A0EFE45FBC}" srcOrd="4" destOrd="0" presId="urn:microsoft.com/office/officeart/2005/8/layout/vList5"/>
    <dgm:cxn modelId="{296E4A91-1628-CF4C-932A-336E1C9B72B5}" type="presParOf" srcId="{0E8A3E69-51D0-3144-8175-B2A0EFE45FBC}" destId="{2AB992F8-58F9-E442-9CC7-272F2798E647}" srcOrd="0" destOrd="0" presId="urn:microsoft.com/office/officeart/2005/8/layout/vList5"/>
    <dgm:cxn modelId="{6E6B843D-82AC-9648-A573-E5BE9DFB1985}" type="presParOf" srcId="{0E8A3E69-51D0-3144-8175-B2A0EFE45FBC}" destId="{AD768FBC-ADF8-184A-9F9E-203F91D0B6DC}" srcOrd="1" destOrd="0" presId="urn:microsoft.com/office/officeart/2005/8/layout/vList5"/>
    <dgm:cxn modelId="{C6AD181F-1DAC-7849-99C0-5D05C7AB65D1}" type="presParOf" srcId="{0743FFFB-33EA-104B-93C6-9DD4829E8576}" destId="{A559DD2B-0E7C-0947-8CED-62CAFF77F3CA}" srcOrd="5" destOrd="0" presId="urn:microsoft.com/office/officeart/2005/8/layout/vList5"/>
    <dgm:cxn modelId="{90906360-E954-8048-A49A-A572732D5AF3}" type="presParOf" srcId="{0743FFFB-33EA-104B-93C6-9DD4829E8576}" destId="{E5723CEC-3247-C34D-A006-4F838ABF4308}" srcOrd="6" destOrd="0" presId="urn:microsoft.com/office/officeart/2005/8/layout/vList5"/>
    <dgm:cxn modelId="{DBFC27AE-CC80-814A-9E27-3770A34D48B9}" type="presParOf" srcId="{E5723CEC-3247-C34D-A006-4F838ABF4308}" destId="{3839C7EC-2E19-5C49-A501-BA2AFC2AB771}" srcOrd="0" destOrd="0" presId="urn:microsoft.com/office/officeart/2005/8/layout/vList5"/>
    <dgm:cxn modelId="{23ACE18E-D615-214C-8D4E-76F859C1BCDE}" type="presParOf" srcId="{E5723CEC-3247-C34D-A006-4F838ABF4308}" destId="{0883C419-A2CE-874E-9C41-851FA7E52990}" srcOrd="1" destOrd="0" presId="urn:microsoft.com/office/officeart/2005/8/layout/vList5"/>
    <dgm:cxn modelId="{55A05DF7-7D0A-4243-BD44-CEE8EB601486}" type="presParOf" srcId="{0743FFFB-33EA-104B-93C6-9DD4829E8576}" destId="{6DBBDE39-FB81-C046-8A61-8582ECC8DF47}" srcOrd="7" destOrd="0" presId="urn:microsoft.com/office/officeart/2005/8/layout/vList5"/>
    <dgm:cxn modelId="{C695D01C-BDAC-0545-A2BC-1FF1837D2ECC}" type="presParOf" srcId="{0743FFFB-33EA-104B-93C6-9DD4829E8576}" destId="{FDC0CEEC-C32D-EA44-B8B3-8FD6492AA2F7}" srcOrd="8" destOrd="0" presId="urn:microsoft.com/office/officeart/2005/8/layout/vList5"/>
    <dgm:cxn modelId="{3E84620C-D50F-EC41-B4E0-0BF9F66E38C0}" type="presParOf" srcId="{FDC0CEEC-C32D-EA44-B8B3-8FD6492AA2F7}" destId="{72DE177A-941D-9E4A-9298-DE820C63C6BD}" srcOrd="0" destOrd="0" presId="urn:microsoft.com/office/officeart/2005/8/layout/vList5"/>
    <dgm:cxn modelId="{28F38EC1-BA6E-E240-81DA-BC57356E8928}" type="presParOf" srcId="{FDC0CEEC-C32D-EA44-B8B3-8FD6492AA2F7}" destId="{1FA5CED3-A2CA-D348-8187-D72D912DFEE6}" srcOrd="1" destOrd="0" presId="urn:microsoft.com/office/officeart/2005/8/layout/vList5"/>
    <dgm:cxn modelId="{EEAF3C29-AE8D-6F48-8F1A-385910F8708E}" type="presParOf" srcId="{0743FFFB-33EA-104B-93C6-9DD4829E8576}" destId="{F5633AFD-6CCE-3540-9350-AA7F662B3556}" srcOrd="9" destOrd="0" presId="urn:microsoft.com/office/officeart/2005/8/layout/vList5"/>
    <dgm:cxn modelId="{13654BF4-7907-B842-8063-BE430E3B4D90}" type="presParOf" srcId="{0743FFFB-33EA-104B-93C6-9DD4829E8576}" destId="{E390D0EF-0D8F-8C40-B0C1-7CB4D9285FEA}" srcOrd="10" destOrd="0" presId="urn:microsoft.com/office/officeart/2005/8/layout/vList5"/>
    <dgm:cxn modelId="{88D14B15-4FA7-E646-89BE-4B6D6ADD813D}" type="presParOf" srcId="{E390D0EF-0D8F-8C40-B0C1-7CB4D9285FEA}" destId="{76423428-6102-9745-9D95-5C6582C73148}" srcOrd="0" destOrd="0" presId="urn:microsoft.com/office/officeart/2005/8/layout/vList5"/>
    <dgm:cxn modelId="{CD5E10E2-5D92-A440-8CC2-F4F8AEFE52F6}" type="presParOf" srcId="{E390D0EF-0D8F-8C40-B0C1-7CB4D9285FEA}" destId="{FE563F05-F8D9-354E-A758-94AF600354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F0420-075F-144C-8C3B-322D1C7ADC38}">
      <dsp:nvSpPr>
        <dsp:cNvPr id="0" name=""/>
        <dsp:cNvSpPr/>
      </dsp:nvSpPr>
      <dsp:spPr>
        <a:xfrm rot="5400000">
          <a:off x="7193838" y="-2999271"/>
          <a:ext cx="985227" cy="72343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sp:txBody>
      <dsp:txXfrm rot="-5400000">
        <a:off x="4069299" y="173363"/>
        <a:ext cx="7186212" cy="889037"/>
      </dsp:txXfrm>
    </dsp:sp>
    <dsp:sp modelId="{428F104F-1A57-7F48-9605-4482057B3A96}">
      <dsp:nvSpPr>
        <dsp:cNvPr id="0" name=""/>
        <dsp:cNvSpPr/>
      </dsp:nvSpPr>
      <dsp:spPr>
        <a:xfrm>
          <a:off x="0" y="2115"/>
          <a:ext cx="4069298" cy="123153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b" anchorCtr="0">
          <a:noAutofit/>
        </a:bodyPr>
        <a:lstStyle/>
        <a:p>
          <a:pPr marL="0" lvl="0" indent="0" algn="ctr" defTabSz="1600200">
            <a:lnSpc>
              <a:spcPts val="302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en-US" altLang="ja-JP" sz="3600" b="1" kern="1200" dirty="0">
              <a:latin typeface="Meiryo" panose="020B0604030504040204" pitchFamily="34" charset="-128"/>
              <a:ea typeface="Meiryo" panose="020B0604030504040204" pitchFamily="34" charset="-128"/>
            </a:rPr>
            <a:t>Realistic Scale</a:t>
          </a:r>
          <a:br>
            <a:rPr kumimoji="1" lang="en-US" altLang="ja-JP" sz="2200" b="1" kern="1200" dirty="0">
              <a:latin typeface="Meiryo" panose="020B0604030504040204" pitchFamily="34" charset="-128"/>
              <a:ea typeface="Meiryo" panose="020B0604030504040204" pitchFamily="34" charset="-128"/>
            </a:rPr>
          </a:br>
          <a:r>
            <a:rPr kumimoji="1" lang="ja-JP" altLang="en-US" sz="2200" b="1" kern="1200" dirty="0">
              <a:latin typeface="Meiryo" panose="020B0604030504040204" pitchFamily="34" charset="-128"/>
              <a:ea typeface="Meiryo" panose="020B0604030504040204" pitchFamily="34" charset="-128"/>
            </a:rPr>
            <a:t>市場規模</a:t>
          </a:r>
          <a:endParaRPr kumimoji="1" lang="en-US" altLang="ja-JP" sz="2200" b="1" kern="1200" dirty="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60119" y="62234"/>
        <a:ext cx="3949060" cy="1111296"/>
      </dsp:txXfrm>
    </dsp:sp>
    <dsp:sp modelId="{9958BF52-5282-B447-ABA2-6E32BC94E30E}">
      <dsp:nvSpPr>
        <dsp:cNvPr id="0" name=""/>
        <dsp:cNvSpPr/>
      </dsp:nvSpPr>
      <dsp:spPr>
        <a:xfrm rot="5400000">
          <a:off x="7193838" y="-1706159"/>
          <a:ext cx="985227" cy="72343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sp:txBody>
      <dsp:txXfrm rot="-5400000">
        <a:off x="4069299" y="1466475"/>
        <a:ext cx="7186212" cy="889037"/>
      </dsp:txXfrm>
    </dsp:sp>
    <dsp:sp modelId="{95D5ABCE-2F6C-5F48-99B8-75DBDFC3040B}">
      <dsp:nvSpPr>
        <dsp:cNvPr id="0" name=""/>
        <dsp:cNvSpPr/>
      </dsp:nvSpPr>
      <dsp:spPr>
        <a:xfrm>
          <a:off x="0" y="1295226"/>
          <a:ext cx="4069298" cy="123153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b" anchorCtr="0">
          <a:noAutofit/>
        </a:bodyPr>
        <a:lstStyle/>
        <a:p>
          <a:pPr marL="0" lvl="0" indent="0" algn="ctr" defTabSz="1600200">
            <a:lnSpc>
              <a:spcPts val="3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Rank</a:t>
          </a:r>
          <a:br>
            <a:rPr kumimoji="1" lang="en-US" altLang="ja-JP" sz="2200" b="1" kern="1200" dirty="0">
              <a:latin typeface="Meiryo" panose="020B0604030504040204" pitchFamily="34" charset="-128"/>
              <a:ea typeface="Meiryo" panose="020B0604030504040204" pitchFamily="34" charset="-128"/>
            </a:rPr>
          </a:br>
          <a:r>
            <a:rPr kumimoji="1" lang="ja-JP" altLang="en-US" sz="2200" b="1" kern="1200" dirty="0">
              <a:latin typeface="Meiryo" panose="020B0604030504040204" pitchFamily="34" charset="-128"/>
              <a:ea typeface="Meiryo" panose="020B0604030504040204" pitchFamily="34" charset="-128"/>
            </a:rPr>
            <a:t>顧客の優先順位</a:t>
          </a:r>
          <a:endParaRPr kumimoji="1" lang="ja-JP" altLang="en-US" sz="2200" kern="1200" dirty="0">
            <a:latin typeface="Meiryo" panose="020B0604030504040204" pitchFamily="34" charset="-128"/>
            <a:ea typeface="Meiryo" panose="020B0604030504040204" pitchFamily="34" charset="-128"/>
          </a:endParaRPr>
        </a:p>
      </dsp:txBody>
      <dsp:txXfrm>
        <a:off x="60119" y="1355345"/>
        <a:ext cx="3949060" cy="1111296"/>
      </dsp:txXfrm>
    </dsp:sp>
    <dsp:sp modelId="{AD768FBC-ADF8-184A-9F9E-203F91D0B6DC}">
      <dsp:nvSpPr>
        <dsp:cNvPr id="0" name=""/>
        <dsp:cNvSpPr/>
      </dsp:nvSpPr>
      <dsp:spPr>
        <a:xfrm rot="5400000">
          <a:off x="7193838" y="-413048"/>
          <a:ext cx="985227" cy="72343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sp:txBody>
      <dsp:txXfrm rot="-5400000">
        <a:off x="4069299" y="2759586"/>
        <a:ext cx="7186212" cy="889037"/>
      </dsp:txXfrm>
    </dsp:sp>
    <dsp:sp modelId="{2AB992F8-58F9-E442-9CC7-272F2798E647}">
      <dsp:nvSpPr>
        <dsp:cNvPr id="0" name=""/>
        <dsp:cNvSpPr/>
      </dsp:nvSpPr>
      <dsp:spPr>
        <a:xfrm>
          <a:off x="0" y="2588337"/>
          <a:ext cx="4069298" cy="123153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b" anchorCtr="0">
          <a:noAutofit/>
        </a:bodyPr>
        <a:lstStyle/>
        <a:p>
          <a:pPr marL="0" lvl="0" indent="0" algn="ctr" defTabSz="1600200">
            <a:lnSpc>
              <a:spcPts val="3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Rate of Growth</a:t>
          </a:r>
          <a:b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</a:br>
          <a:r>
            <a:rPr kumimoji="1" lang="ja-JP" altLang="en-US" sz="22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成長性</a:t>
          </a:r>
        </a:p>
      </dsp:txBody>
      <dsp:txXfrm>
        <a:off x="60119" y="2648456"/>
        <a:ext cx="3949060" cy="1111296"/>
      </dsp:txXfrm>
    </dsp:sp>
    <dsp:sp modelId="{0883C419-A2CE-874E-9C41-851FA7E52990}">
      <dsp:nvSpPr>
        <dsp:cNvPr id="0" name=""/>
        <dsp:cNvSpPr/>
      </dsp:nvSpPr>
      <dsp:spPr>
        <a:xfrm rot="5400000">
          <a:off x="7193838" y="880062"/>
          <a:ext cx="985227" cy="72343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sp:txBody>
      <dsp:txXfrm rot="-5400000">
        <a:off x="4069299" y="4052697"/>
        <a:ext cx="7186212" cy="889037"/>
      </dsp:txXfrm>
    </dsp:sp>
    <dsp:sp modelId="{3839C7EC-2E19-5C49-A501-BA2AFC2AB771}">
      <dsp:nvSpPr>
        <dsp:cNvPr id="0" name=""/>
        <dsp:cNvSpPr/>
      </dsp:nvSpPr>
      <dsp:spPr>
        <a:xfrm>
          <a:off x="0" y="3881449"/>
          <a:ext cx="4069298" cy="123153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b" anchorCtr="0">
          <a:noAutofit/>
        </a:bodyPr>
        <a:lstStyle/>
        <a:p>
          <a:pPr marL="0" lvl="0" indent="0" algn="ctr" defTabSz="1600200">
            <a:lnSpc>
              <a:spcPts val="302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Rival</a:t>
          </a:r>
        </a:p>
        <a:p>
          <a:pPr marL="0" lvl="0" indent="0" algn="ctr" defTabSz="1600200">
            <a:lnSpc>
              <a:spcPts val="302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競合状況</a:t>
          </a:r>
        </a:p>
      </dsp:txBody>
      <dsp:txXfrm>
        <a:off x="60119" y="3941568"/>
        <a:ext cx="3949060" cy="1111296"/>
      </dsp:txXfrm>
    </dsp:sp>
    <dsp:sp modelId="{1FA5CED3-A2CA-D348-8187-D72D912DFEE6}">
      <dsp:nvSpPr>
        <dsp:cNvPr id="0" name=""/>
        <dsp:cNvSpPr/>
      </dsp:nvSpPr>
      <dsp:spPr>
        <a:xfrm rot="5400000">
          <a:off x="7193838" y="2173174"/>
          <a:ext cx="985227" cy="72343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sp:txBody>
      <dsp:txXfrm rot="-5400000">
        <a:off x="4069299" y="5345809"/>
        <a:ext cx="7186212" cy="889037"/>
      </dsp:txXfrm>
    </dsp:sp>
    <dsp:sp modelId="{72DE177A-941D-9E4A-9298-DE820C63C6BD}">
      <dsp:nvSpPr>
        <dsp:cNvPr id="0" name=""/>
        <dsp:cNvSpPr/>
      </dsp:nvSpPr>
      <dsp:spPr>
        <a:xfrm>
          <a:off x="0" y="5174560"/>
          <a:ext cx="4069298" cy="123153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b" anchorCtr="0">
          <a:noAutofit/>
        </a:bodyPr>
        <a:lstStyle/>
        <a:p>
          <a:pPr marL="0" lvl="0" indent="0" algn="ctr" defTabSz="1600200">
            <a:lnSpc>
              <a:spcPts val="302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Reach</a:t>
          </a:r>
        </a:p>
        <a:p>
          <a:pPr marL="0" lvl="0" indent="0" algn="ctr" defTabSz="1600200">
            <a:lnSpc>
              <a:spcPts val="302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ja-JP" altLang="en-US" sz="22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到達可能性</a:t>
          </a:r>
        </a:p>
      </dsp:txBody>
      <dsp:txXfrm>
        <a:off x="60119" y="5234679"/>
        <a:ext cx="3949060" cy="1111296"/>
      </dsp:txXfrm>
    </dsp:sp>
    <dsp:sp modelId="{FE563F05-F8D9-354E-A758-94AF600354D7}">
      <dsp:nvSpPr>
        <dsp:cNvPr id="0" name=""/>
        <dsp:cNvSpPr/>
      </dsp:nvSpPr>
      <dsp:spPr>
        <a:xfrm rot="5400000">
          <a:off x="7193838" y="3466285"/>
          <a:ext cx="985227" cy="72343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>
              <a:latin typeface="Meiryo" panose="020B0604030504040204" pitchFamily="34" charset="-128"/>
              <a:ea typeface="Meiryo" panose="020B0604030504040204" pitchFamily="34" charset="-128"/>
            </a:rPr>
            <a:t>テキスト</a:t>
          </a:r>
        </a:p>
      </dsp:txBody>
      <dsp:txXfrm rot="-5400000">
        <a:off x="4069299" y="6638920"/>
        <a:ext cx="7186212" cy="889037"/>
      </dsp:txXfrm>
    </dsp:sp>
    <dsp:sp modelId="{76423428-6102-9745-9D95-5C6582C73148}">
      <dsp:nvSpPr>
        <dsp:cNvPr id="0" name=""/>
        <dsp:cNvSpPr/>
      </dsp:nvSpPr>
      <dsp:spPr>
        <a:xfrm>
          <a:off x="0" y="6467672"/>
          <a:ext cx="4069298" cy="123153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ts val="302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en-US" altLang="ja-JP" sz="36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Response</a:t>
          </a:r>
        </a:p>
        <a:p>
          <a:pPr marL="0" lvl="0" algn="ctr" defTabSz="1600200">
            <a:lnSpc>
              <a:spcPts val="302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b="1" kern="1200" dirty="0">
              <a:solidFill>
                <a:srgbClr val="FFFFFF"/>
              </a:solidFill>
              <a:latin typeface="Meiryo" panose="020B0604030504040204" pitchFamily="34" charset="-128"/>
              <a:ea typeface="Meiryo" panose="020B0604030504040204" pitchFamily="34" charset="-128"/>
              <a:cs typeface="Helvetica"/>
            </a:rPr>
            <a:t>反応の測定可能性</a:t>
          </a:r>
        </a:p>
      </dsp:txBody>
      <dsp:txXfrm>
        <a:off x="60119" y="6527791"/>
        <a:ext cx="3949060" cy="1111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38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5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4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285653" y="8779792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正方形/長方形 25"/>
          <p:cNvSpPr/>
          <p:nvPr/>
        </p:nvSpPr>
        <p:spPr>
          <a:xfrm>
            <a:off x="0" y="-1"/>
            <a:ext cx="13004800" cy="976990"/>
          </a:xfrm>
          <a:prstGeom prst="rect">
            <a:avLst/>
          </a:prstGeom>
          <a:solidFill>
            <a:srgbClr val="024C90"/>
          </a:solidFill>
          <a:ln w="12700">
            <a:miter lim="400000"/>
          </a:ln>
        </p:spPr>
        <p:txBody>
          <a:bodyPr lIns="50800" tIns="50800" rIns="50800" bIns="50800"/>
          <a:lstStyle/>
          <a:p>
            <a:endParaRPr/>
          </a:p>
        </p:txBody>
      </p:sp>
      <p:sp>
        <p:nvSpPr>
          <p:cNvPr id="132" name="テキスト ボックス 3"/>
          <p:cNvSpPr txBox="1"/>
          <p:nvPr/>
        </p:nvSpPr>
        <p:spPr>
          <a:xfrm>
            <a:off x="4668795" y="155452"/>
            <a:ext cx="365003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lang="ja-JP" altLang="en-US" dirty="0"/>
              <a:t>６</a:t>
            </a:r>
            <a:r>
              <a:rPr lang="en-US" altLang="ja-JP" dirty="0" err="1"/>
              <a:t>R</a:t>
            </a:r>
            <a:r>
              <a:rPr dirty="0" err="1"/>
              <a:t>テンプレート</a:t>
            </a:r>
            <a:endParaRPr dirty="0"/>
          </a:p>
        </p:txBody>
      </p:sp>
      <p:sp>
        <p:nvSpPr>
          <p:cNvPr id="136" name="正方形/長方形 28"/>
          <p:cNvSpPr/>
          <p:nvPr/>
        </p:nvSpPr>
        <p:spPr>
          <a:xfrm>
            <a:off x="0" y="9199971"/>
            <a:ext cx="13004800" cy="553628"/>
          </a:xfrm>
          <a:prstGeom prst="rect">
            <a:avLst/>
          </a:prstGeom>
          <a:solidFill>
            <a:srgbClr val="024C90"/>
          </a:solidFill>
          <a:ln w="12700">
            <a:miter lim="400000"/>
          </a:ln>
        </p:spPr>
        <p:txBody>
          <a:bodyPr lIns="50800" tIns="50800" rIns="50800" bIns="50800"/>
          <a:lstStyle/>
          <a:p>
            <a:endParaRPr/>
          </a:p>
        </p:txBody>
      </p:sp>
      <p:sp>
        <p:nvSpPr>
          <p:cNvPr id="137" name="テキスト ボックス 32"/>
          <p:cNvSpPr txBox="1"/>
          <p:nvPr/>
        </p:nvSpPr>
        <p:spPr>
          <a:xfrm>
            <a:off x="4607257" y="9223074"/>
            <a:ext cx="378484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t>©2018 ◯◯◯ All Right Reserved</a:t>
            </a:r>
          </a:p>
        </p:txBody>
      </p:sp>
      <p:graphicFrame>
        <p:nvGraphicFramePr>
          <p:cNvPr id="9" name="図表 8">
            <a:extLst>
              <a:ext uri="{FF2B5EF4-FFF2-40B4-BE49-F238E27FC236}">
                <a16:creationId xmlns:a16="http://schemas.microsoft.com/office/drawing/2014/main" id="{32A1E37D-3D09-0048-8086-B388603148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520155"/>
              </p:ext>
            </p:extLst>
          </p:nvPr>
        </p:nvGraphicFramePr>
        <p:xfrm>
          <a:off x="842011" y="1170870"/>
          <a:ext cx="11303606" cy="7701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304310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40</Words>
  <Application>Microsoft Macintosh PowerPoint</Application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ヒラギノ角ゴ ProN W3</vt:lpstr>
      <vt:lpstr>メイリオ</vt:lpstr>
      <vt:lpstr>メイリオ</vt:lpstr>
      <vt:lpstr>Avenir Roman</vt:lpstr>
      <vt:lpstr>Helvetica</vt:lpstr>
      <vt:lpstr>White</vt:lpstr>
      <vt:lpstr>PowerPoint プレゼンテーション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Shintaro Tanaka</cp:lastModifiedBy>
  <cp:revision>15</cp:revision>
  <dcterms:modified xsi:type="dcterms:W3CDTF">2018-03-06T08:54:28Z</dcterms:modified>
</cp:coreProperties>
</file>