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44" d="100"/>
          <a:sy n="44" d="100"/>
        </p:scale>
        <p:origin x="-2088" y="-1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90434-9EBE-2F40-ABED-5FB826B93D8D}" type="doc">
      <dgm:prSet loTypeId="urn:microsoft.com/office/officeart/2005/8/layout/hierarchy5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0EBB1328-0C5E-7346-A7C5-FE7A38D6A084}">
      <dgm:prSet phldrT="[テキスト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rPr>
            <a:t>KGI</a:t>
          </a:r>
          <a:endParaRPr kumimoji="1" lang="ja-JP" altLang="en-US" dirty="0">
            <a:solidFill>
              <a:schemeClr val="accent5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41A6E687-A142-1B4C-BFC8-79124723D51E}" type="parTrans" cxnId="{3F6A9FCF-5351-DB4A-816C-C55F926F1A9F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7BF5DD7A-44E0-C741-B7DE-AE0713D30B95}" type="sibTrans" cxnId="{3F6A9FCF-5351-DB4A-816C-C55F926F1A9F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A2F0B9E6-5078-7E46-B1E9-A495BBCA6648}">
      <dgm:prSet phldrT="[テキスト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1B7ACE4E-7301-3446-B953-178A158003A1}" type="parTrans" cxnId="{8C7FD076-2EEB-D348-8725-CE1696E5F1D0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3A2E263C-D1CE-6142-9B3C-B499635BDA56}" type="sibTrans" cxnId="{8C7FD076-2EEB-D348-8725-CE1696E5F1D0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7D5BD1B2-2BBE-0843-9028-25942B814FC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838F3663-525F-6B4E-B24F-206F3A7B6391}" type="parTrans" cxnId="{3FC05167-9947-6844-BA5A-6C8B22F327D6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9F7E4649-9C7B-284B-9F49-B69CE462EEEA}" type="sibTrans" cxnId="{3FC05167-9947-6844-BA5A-6C8B22F327D6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586494DF-8FDA-8843-9438-F3A9E1B9D73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6723169A-7350-A443-BE5E-44C5D8784018}" type="parTrans" cxnId="{A31A8638-2EFC-584A-A4E3-5B4737C78776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63FA5F95-B84E-D04F-8920-43F6F0487314}" type="sibTrans" cxnId="{A31A8638-2EFC-584A-A4E3-5B4737C78776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77854928-4360-BD45-9ACB-C9872964364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FE9359DC-0405-4141-871D-1C088AE26BA9}" type="parTrans" cxnId="{25A8F402-6ABD-9E4D-8DF1-B33B2C2AC6BB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1AAD79E4-B7D6-0D4F-B72F-4474AD4FF13F}" type="sibTrans" cxnId="{25A8F402-6ABD-9E4D-8DF1-B33B2C2AC6BB}">
      <dgm:prSet/>
      <dgm:spPr/>
      <dgm:t>
        <a:bodyPr/>
        <a:lstStyle/>
        <a:p>
          <a:endParaRPr kumimoji="1" lang="ja-JP" altLang="en-US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0310DEB1-D58F-E04F-B66A-063F34D9A8F0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/>
            <a:t>KPI</a:t>
          </a:r>
          <a:endParaRPr kumimoji="1" lang="ja-JP" altLang="en-US" dirty="0"/>
        </a:p>
      </dgm:t>
    </dgm:pt>
    <dgm:pt modelId="{97B3D01C-BE21-8B48-A4B9-8FABDFF0D2ED}" type="parTrans" cxnId="{4CC30629-6DD5-C04D-ABE7-B768E941011F}">
      <dgm:prSet/>
      <dgm:spPr/>
      <dgm:t>
        <a:bodyPr/>
        <a:lstStyle/>
        <a:p>
          <a:endParaRPr kumimoji="1" lang="ja-JP" altLang="en-US"/>
        </a:p>
      </dgm:t>
    </dgm:pt>
    <dgm:pt modelId="{5E3B1175-AABE-D04A-A0C2-40F340914330}" type="sibTrans" cxnId="{4CC30629-6DD5-C04D-ABE7-B768E941011F}">
      <dgm:prSet/>
      <dgm:spPr/>
      <dgm:t>
        <a:bodyPr/>
        <a:lstStyle/>
        <a:p>
          <a:endParaRPr kumimoji="1" lang="ja-JP" altLang="en-US"/>
        </a:p>
      </dgm:t>
    </dgm:pt>
    <dgm:pt modelId="{CCDFF711-87B5-1048-99AA-CB2BFE07970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/>
            <a:t>KPI</a:t>
          </a:r>
          <a:endParaRPr kumimoji="1" lang="ja-JP" altLang="en-US" dirty="0"/>
        </a:p>
      </dgm:t>
    </dgm:pt>
    <dgm:pt modelId="{FBF2795F-731E-4D43-B553-76D2E8449EC4}" type="parTrans" cxnId="{A2CCBE27-05B4-9D47-97B3-5E0526952351}">
      <dgm:prSet/>
      <dgm:spPr/>
      <dgm:t>
        <a:bodyPr/>
        <a:lstStyle/>
        <a:p>
          <a:endParaRPr kumimoji="1" lang="ja-JP" altLang="en-US"/>
        </a:p>
      </dgm:t>
    </dgm:pt>
    <dgm:pt modelId="{12560AB5-EDAA-9346-8398-8D2D586D2070}" type="sibTrans" cxnId="{A2CCBE27-05B4-9D47-97B3-5E0526952351}">
      <dgm:prSet/>
      <dgm:spPr/>
      <dgm:t>
        <a:bodyPr/>
        <a:lstStyle/>
        <a:p>
          <a:endParaRPr kumimoji="1" lang="ja-JP" altLang="en-US"/>
        </a:p>
      </dgm:t>
    </dgm:pt>
    <dgm:pt modelId="{60735F22-A2C7-DD47-A2E5-F4E3F65B4D68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/>
            <a:t>KPI</a:t>
          </a:r>
          <a:endParaRPr kumimoji="1" lang="ja-JP" altLang="en-US" dirty="0"/>
        </a:p>
      </dgm:t>
    </dgm:pt>
    <dgm:pt modelId="{C7FAE9CE-19B0-0647-A7DD-D302838EA6B9}" type="parTrans" cxnId="{AA91526C-1C59-A949-8683-6E4E02BD2774}">
      <dgm:prSet/>
      <dgm:spPr/>
      <dgm:t>
        <a:bodyPr/>
        <a:lstStyle/>
        <a:p>
          <a:endParaRPr kumimoji="1" lang="ja-JP" altLang="en-US"/>
        </a:p>
      </dgm:t>
    </dgm:pt>
    <dgm:pt modelId="{86C3B713-F9A7-9B4F-B462-50C972DA9E9A}" type="sibTrans" cxnId="{AA91526C-1C59-A949-8683-6E4E02BD2774}">
      <dgm:prSet/>
      <dgm:spPr/>
      <dgm:t>
        <a:bodyPr/>
        <a:lstStyle/>
        <a:p>
          <a:endParaRPr kumimoji="1" lang="ja-JP" altLang="en-US"/>
        </a:p>
      </dgm:t>
    </dgm:pt>
    <dgm:pt modelId="{C34CFA15-A48A-404F-B8EC-3113102125C7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/>
            <a:t>KPI</a:t>
          </a:r>
          <a:endParaRPr kumimoji="1" lang="ja-JP" altLang="en-US" dirty="0"/>
        </a:p>
      </dgm:t>
    </dgm:pt>
    <dgm:pt modelId="{173CAB21-C713-6947-BBF4-18A4BC33B42C}" type="parTrans" cxnId="{B8393CFA-7BE6-D044-BDD3-B60CDCDBEA41}">
      <dgm:prSet/>
      <dgm:spPr/>
      <dgm:t>
        <a:bodyPr/>
        <a:lstStyle/>
        <a:p>
          <a:endParaRPr kumimoji="1" lang="ja-JP" altLang="en-US"/>
        </a:p>
      </dgm:t>
    </dgm:pt>
    <dgm:pt modelId="{938BCC45-6607-8A46-8111-20D142AA1D65}" type="sibTrans" cxnId="{B8393CFA-7BE6-D044-BDD3-B60CDCDBEA41}">
      <dgm:prSet/>
      <dgm:spPr/>
      <dgm:t>
        <a:bodyPr/>
        <a:lstStyle/>
        <a:p>
          <a:endParaRPr kumimoji="1" lang="ja-JP" altLang="en-US"/>
        </a:p>
      </dgm:t>
    </dgm:pt>
    <dgm:pt modelId="{C13A9FB7-E40C-2942-86F6-B139A10BEAF7}">
      <dgm:prSet phldrT="[テキスト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01682D4D-8BF6-1F4A-B58C-6F8B5B3EF331}" type="parTrans" cxnId="{35CCC540-AE6B-7645-B695-C4D0F0D7EFEB}">
      <dgm:prSet/>
      <dgm:spPr/>
      <dgm:t>
        <a:bodyPr/>
        <a:lstStyle/>
        <a:p>
          <a:endParaRPr kumimoji="1" lang="ja-JP" altLang="en-US"/>
        </a:p>
      </dgm:t>
    </dgm:pt>
    <dgm:pt modelId="{B4ACB075-DA24-9A4D-9E0F-5E51E9883DEA}" type="sibTrans" cxnId="{35CCC540-AE6B-7645-B695-C4D0F0D7EFEB}">
      <dgm:prSet/>
      <dgm:spPr/>
      <dgm:t>
        <a:bodyPr/>
        <a:lstStyle/>
        <a:p>
          <a:endParaRPr kumimoji="1" lang="ja-JP" altLang="en-US"/>
        </a:p>
      </dgm:t>
    </dgm:pt>
    <dgm:pt modelId="{ABB62970-94C7-1441-9B17-9168E9B11551}" type="pres">
      <dgm:prSet presAssocID="{E0090434-9EBE-2F40-ABED-5FB826B93D8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1546FED-23BE-214A-A1AE-FB6CC469AC51}" type="pres">
      <dgm:prSet presAssocID="{E0090434-9EBE-2F40-ABED-5FB826B93D8D}" presName="hierFlow" presStyleCnt="0"/>
      <dgm:spPr/>
    </dgm:pt>
    <dgm:pt modelId="{A167D52E-D0A4-904F-9647-C727B9AB44BB}" type="pres">
      <dgm:prSet presAssocID="{E0090434-9EBE-2F40-ABED-5FB826B93D8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0B833BA-EECF-5841-B0C3-BE74A45DBB38}" type="pres">
      <dgm:prSet presAssocID="{0EBB1328-0C5E-7346-A7C5-FE7A38D6A084}" presName="Name17" presStyleCnt="0"/>
      <dgm:spPr/>
    </dgm:pt>
    <dgm:pt modelId="{1E8268CA-03FE-9047-B539-D85E67072BBE}" type="pres">
      <dgm:prSet presAssocID="{0EBB1328-0C5E-7346-A7C5-FE7A38D6A084}" presName="level1Shape" presStyleLbl="node0" presStyleIdx="0" presStyleCnt="1" custScaleX="76374" custScaleY="81747" custLinFactNeighborX="-26299" custLinFactNeighborY="-4282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DA4D04D-8442-EE4A-8BC0-37750514BBF3}" type="pres">
      <dgm:prSet presAssocID="{0EBB1328-0C5E-7346-A7C5-FE7A38D6A084}" presName="hierChild2" presStyleCnt="0"/>
      <dgm:spPr/>
    </dgm:pt>
    <dgm:pt modelId="{E39655E5-F15C-D248-8D78-78950349B78D}" type="pres">
      <dgm:prSet presAssocID="{1B7ACE4E-7301-3446-B953-178A158003A1}" presName="Name25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5735F9DF-EC14-A943-8FA7-66B83F928F06}" type="pres">
      <dgm:prSet presAssocID="{1B7ACE4E-7301-3446-B953-178A158003A1}" presName="connTx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7502DE46-1DBB-8D4D-A0E2-6BBB45A47E00}" type="pres">
      <dgm:prSet presAssocID="{A2F0B9E6-5078-7E46-B1E9-A495BBCA6648}" presName="Name30" presStyleCnt="0"/>
      <dgm:spPr/>
    </dgm:pt>
    <dgm:pt modelId="{C78286F2-C8A6-D640-98A1-B619AA4037C8}" type="pres">
      <dgm:prSet presAssocID="{A2F0B9E6-5078-7E46-B1E9-A495BBCA6648}" presName="level2Shape" presStyleLbl="node2" presStyleIdx="0" presStyleCnt="3" custScaleX="106647" custScaleY="45221" custLinFactNeighborX="-13800" custLinFactNeighborY="-6316"/>
      <dgm:spPr/>
      <dgm:t>
        <a:bodyPr/>
        <a:lstStyle/>
        <a:p>
          <a:endParaRPr kumimoji="1" lang="ja-JP" altLang="en-US"/>
        </a:p>
      </dgm:t>
    </dgm:pt>
    <dgm:pt modelId="{40B01AA3-2EFB-B54A-B272-64989E6B3307}" type="pres">
      <dgm:prSet presAssocID="{A2F0B9E6-5078-7E46-B1E9-A495BBCA6648}" presName="hierChild3" presStyleCnt="0"/>
      <dgm:spPr/>
    </dgm:pt>
    <dgm:pt modelId="{0A9B937E-6786-B44D-9EAA-5E593F21C8A1}" type="pres">
      <dgm:prSet presAssocID="{838F3663-525F-6B4E-B24F-206F3A7B6391}" presName="Name25" presStyleLbl="parChTrans1D3" presStyleIdx="0" presStyleCnt="6"/>
      <dgm:spPr/>
      <dgm:t>
        <a:bodyPr/>
        <a:lstStyle/>
        <a:p>
          <a:endParaRPr kumimoji="1" lang="ja-JP" altLang="en-US"/>
        </a:p>
      </dgm:t>
    </dgm:pt>
    <dgm:pt modelId="{AC4B8D5C-D3A7-424C-A484-1C10C85C34E1}" type="pres">
      <dgm:prSet presAssocID="{838F3663-525F-6B4E-B24F-206F3A7B6391}" presName="connTx" presStyleLbl="parChTrans1D3" presStyleIdx="0" presStyleCnt="6"/>
      <dgm:spPr/>
      <dgm:t>
        <a:bodyPr/>
        <a:lstStyle/>
        <a:p>
          <a:endParaRPr kumimoji="1" lang="ja-JP" altLang="en-US"/>
        </a:p>
      </dgm:t>
    </dgm:pt>
    <dgm:pt modelId="{5E8B65B6-6DE2-134F-A64D-9B4E1956AE4C}" type="pres">
      <dgm:prSet presAssocID="{7D5BD1B2-2BBE-0843-9028-25942B814FCA}" presName="Name30" presStyleCnt="0"/>
      <dgm:spPr/>
    </dgm:pt>
    <dgm:pt modelId="{3FFEEF0E-617B-3F49-B3D7-EC7E7F521723}" type="pres">
      <dgm:prSet presAssocID="{7D5BD1B2-2BBE-0843-9028-25942B814FCA}" presName="level2Shape" presStyleLbl="node3" presStyleIdx="0" presStyleCnt="6" custScaleY="66996" custLinFactNeighborX="12962" custLinFactNeighborY="-15743"/>
      <dgm:spPr/>
      <dgm:t>
        <a:bodyPr/>
        <a:lstStyle/>
        <a:p>
          <a:endParaRPr kumimoji="1" lang="ja-JP" altLang="en-US"/>
        </a:p>
      </dgm:t>
    </dgm:pt>
    <dgm:pt modelId="{E985B4B5-5B24-264F-B0CB-CA02F313033F}" type="pres">
      <dgm:prSet presAssocID="{7D5BD1B2-2BBE-0843-9028-25942B814FCA}" presName="hierChild3" presStyleCnt="0"/>
      <dgm:spPr/>
    </dgm:pt>
    <dgm:pt modelId="{977C63EB-2361-9E40-9B18-8E29037FDE83}" type="pres">
      <dgm:prSet presAssocID="{6723169A-7350-A443-BE5E-44C5D8784018}" presName="Name25" presStyleLbl="parChTrans1D3" presStyleIdx="1" presStyleCnt="6"/>
      <dgm:spPr/>
      <dgm:t>
        <a:bodyPr/>
        <a:lstStyle/>
        <a:p>
          <a:endParaRPr kumimoji="1" lang="ja-JP" altLang="en-US"/>
        </a:p>
      </dgm:t>
    </dgm:pt>
    <dgm:pt modelId="{1646B873-33DC-8443-8140-4EC1F59951C0}" type="pres">
      <dgm:prSet presAssocID="{6723169A-7350-A443-BE5E-44C5D8784018}" presName="connTx" presStyleLbl="parChTrans1D3" presStyleIdx="1" presStyleCnt="6"/>
      <dgm:spPr/>
      <dgm:t>
        <a:bodyPr/>
        <a:lstStyle/>
        <a:p>
          <a:endParaRPr kumimoji="1" lang="ja-JP" altLang="en-US"/>
        </a:p>
      </dgm:t>
    </dgm:pt>
    <dgm:pt modelId="{6BB3D42B-623F-8D41-B623-A8EF4600A505}" type="pres">
      <dgm:prSet presAssocID="{586494DF-8FDA-8843-9438-F3A9E1B9D735}" presName="Name30" presStyleCnt="0"/>
      <dgm:spPr/>
    </dgm:pt>
    <dgm:pt modelId="{AF0A23F6-22B4-E84B-8410-E30D31B51577}" type="pres">
      <dgm:prSet presAssocID="{586494DF-8FDA-8843-9438-F3A9E1B9D735}" presName="level2Shape" presStyleLbl="node3" presStyleIdx="1" presStyleCnt="6" custScaleY="66996" custLinFactNeighborX="12962" custLinFactNeighborY="-13568"/>
      <dgm:spPr/>
      <dgm:t>
        <a:bodyPr/>
        <a:lstStyle/>
        <a:p>
          <a:endParaRPr kumimoji="1" lang="ja-JP" altLang="en-US"/>
        </a:p>
      </dgm:t>
    </dgm:pt>
    <dgm:pt modelId="{324D758B-2C5F-4C4E-B533-46D45CE0A460}" type="pres">
      <dgm:prSet presAssocID="{586494DF-8FDA-8843-9438-F3A9E1B9D735}" presName="hierChild3" presStyleCnt="0"/>
      <dgm:spPr/>
    </dgm:pt>
    <dgm:pt modelId="{052AB82A-A75E-6947-8225-93E16C657C76}" type="pres">
      <dgm:prSet presAssocID="{FE9359DC-0405-4141-871D-1C088AE26BA9}" presName="Name25" presStyleLbl="parChTrans1D3" presStyleIdx="2" presStyleCnt="6"/>
      <dgm:spPr/>
      <dgm:t>
        <a:bodyPr/>
        <a:lstStyle/>
        <a:p>
          <a:endParaRPr kumimoji="1" lang="ja-JP" altLang="en-US"/>
        </a:p>
      </dgm:t>
    </dgm:pt>
    <dgm:pt modelId="{E7D5CBBD-DD5B-CA4B-B9C9-1497532A29A1}" type="pres">
      <dgm:prSet presAssocID="{FE9359DC-0405-4141-871D-1C088AE26BA9}" presName="connTx" presStyleLbl="parChTrans1D3" presStyleIdx="2" presStyleCnt="6"/>
      <dgm:spPr/>
      <dgm:t>
        <a:bodyPr/>
        <a:lstStyle/>
        <a:p>
          <a:endParaRPr kumimoji="1" lang="ja-JP" altLang="en-US"/>
        </a:p>
      </dgm:t>
    </dgm:pt>
    <dgm:pt modelId="{AD6AB5FA-D348-494A-AFE6-E6A91E65C634}" type="pres">
      <dgm:prSet presAssocID="{77854928-4360-BD45-9ACB-C98729643649}" presName="Name30" presStyleCnt="0"/>
      <dgm:spPr/>
    </dgm:pt>
    <dgm:pt modelId="{9E7BA380-98FB-B645-8B54-84A4559711AA}" type="pres">
      <dgm:prSet presAssocID="{77854928-4360-BD45-9ACB-C98729643649}" presName="level2Shape" presStyleLbl="node3" presStyleIdx="2" presStyleCnt="6" custScaleY="66996" custLinFactNeighborX="12962" custLinFactNeighborY="-9994"/>
      <dgm:spPr/>
      <dgm:t>
        <a:bodyPr/>
        <a:lstStyle/>
        <a:p>
          <a:endParaRPr kumimoji="1" lang="ja-JP" altLang="en-US"/>
        </a:p>
      </dgm:t>
    </dgm:pt>
    <dgm:pt modelId="{D24B4FC8-3C30-E845-96A5-359D542DF44F}" type="pres">
      <dgm:prSet presAssocID="{77854928-4360-BD45-9ACB-C98729643649}" presName="hierChild3" presStyleCnt="0"/>
      <dgm:spPr/>
    </dgm:pt>
    <dgm:pt modelId="{4E4EC9FF-D939-AD4E-9BD1-ABE2845C125D}" type="pres">
      <dgm:prSet presAssocID="{97B3D01C-BE21-8B48-A4B9-8FABDFF0D2ED}" presName="Name25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BD104CC8-559E-D141-B5B9-4B2449BA930F}" type="pres">
      <dgm:prSet presAssocID="{97B3D01C-BE21-8B48-A4B9-8FABDFF0D2ED}" presName="connTx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BB1176C1-2B06-F540-AAC4-1CA3EF70B3F1}" type="pres">
      <dgm:prSet presAssocID="{0310DEB1-D58F-E04F-B66A-063F34D9A8F0}" presName="Name30" presStyleCnt="0"/>
      <dgm:spPr/>
    </dgm:pt>
    <dgm:pt modelId="{E4123CA0-B2C5-4643-8F4E-0CC377D3E49C}" type="pres">
      <dgm:prSet presAssocID="{0310DEB1-D58F-E04F-B66A-063F34D9A8F0}" presName="level2Shape" presStyleLbl="node2" presStyleIdx="1" presStyleCnt="3" custScaleX="104523" custScaleY="47796" custLinFactNeighborX="-15387" custLinFactNeighborY="-62493"/>
      <dgm:spPr/>
      <dgm:t>
        <a:bodyPr/>
        <a:lstStyle/>
        <a:p>
          <a:endParaRPr kumimoji="1" lang="ja-JP" altLang="en-US"/>
        </a:p>
      </dgm:t>
    </dgm:pt>
    <dgm:pt modelId="{3E33870A-2455-BE4B-925E-42C87FA8A7D1}" type="pres">
      <dgm:prSet presAssocID="{0310DEB1-D58F-E04F-B66A-063F34D9A8F0}" presName="hierChild3" presStyleCnt="0"/>
      <dgm:spPr/>
    </dgm:pt>
    <dgm:pt modelId="{60B438AD-CBDF-1844-9CFD-06A97CE77C15}" type="pres">
      <dgm:prSet presAssocID="{FBF2795F-731E-4D43-B553-76D2E8449EC4}" presName="Name25" presStyleLbl="parChTrans1D3" presStyleIdx="3" presStyleCnt="6"/>
      <dgm:spPr/>
      <dgm:t>
        <a:bodyPr/>
        <a:lstStyle/>
        <a:p>
          <a:endParaRPr kumimoji="1" lang="ja-JP" altLang="en-US"/>
        </a:p>
      </dgm:t>
    </dgm:pt>
    <dgm:pt modelId="{B78B7DEA-D999-074F-A97C-B6EAF345320D}" type="pres">
      <dgm:prSet presAssocID="{FBF2795F-731E-4D43-B553-76D2E8449EC4}" presName="connTx" presStyleLbl="parChTrans1D3" presStyleIdx="3" presStyleCnt="6"/>
      <dgm:spPr/>
      <dgm:t>
        <a:bodyPr/>
        <a:lstStyle/>
        <a:p>
          <a:endParaRPr kumimoji="1" lang="ja-JP" altLang="en-US"/>
        </a:p>
      </dgm:t>
    </dgm:pt>
    <dgm:pt modelId="{1C886E7D-DEE1-6C4C-8EA9-170D8C176350}" type="pres">
      <dgm:prSet presAssocID="{CCDFF711-87B5-1048-99AA-CB2BFE07970E}" presName="Name30" presStyleCnt="0"/>
      <dgm:spPr/>
    </dgm:pt>
    <dgm:pt modelId="{997FF1BF-69B3-E34C-9F45-5119AFB43004}" type="pres">
      <dgm:prSet presAssocID="{CCDFF711-87B5-1048-99AA-CB2BFE07970E}" presName="level2Shape" presStyleLbl="node3" presStyleIdx="3" presStyleCnt="6" custScaleY="69908" custLinFactNeighborX="17635" custLinFactNeighborY="-1138"/>
      <dgm:spPr/>
      <dgm:t>
        <a:bodyPr/>
        <a:lstStyle/>
        <a:p>
          <a:endParaRPr kumimoji="1" lang="ja-JP" altLang="en-US"/>
        </a:p>
      </dgm:t>
    </dgm:pt>
    <dgm:pt modelId="{A72CA5E4-C752-0145-8F97-557032D032AA}" type="pres">
      <dgm:prSet presAssocID="{CCDFF711-87B5-1048-99AA-CB2BFE07970E}" presName="hierChild3" presStyleCnt="0"/>
      <dgm:spPr/>
    </dgm:pt>
    <dgm:pt modelId="{58B4F44A-7C9E-E048-B1F2-5A7CCE963483}" type="pres">
      <dgm:prSet presAssocID="{C7FAE9CE-19B0-0647-A7DD-D302838EA6B9}" presName="Name25" presStyleLbl="parChTrans1D3" presStyleIdx="4" presStyleCnt="6"/>
      <dgm:spPr/>
      <dgm:t>
        <a:bodyPr/>
        <a:lstStyle/>
        <a:p>
          <a:endParaRPr kumimoji="1" lang="ja-JP" altLang="en-US"/>
        </a:p>
      </dgm:t>
    </dgm:pt>
    <dgm:pt modelId="{B458250B-6F71-D54C-8032-C80EF8FAD935}" type="pres">
      <dgm:prSet presAssocID="{C7FAE9CE-19B0-0647-A7DD-D302838EA6B9}" presName="connTx" presStyleLbl="parChTrans1D3" presStyleIdx="4" presStyleCnt="6"/>
      <dgm:spPr/>
      <dgm:t>
        <a:bodyPr/>
        <a:lstStyle/>
        <a:p>
          <a:endParaRPr kumimoji="1" lang="ja-JP" altLang="en-US"/>
        </a:p>
      </dgm:t>
    </dgm:pt>
    <dgm:pt modelId="{776C5874-3DF6-2042-BECA-25DA32CBA3EC}" type="pres">
      <dgm:prSet presAssocID="{60735F22-A2C7-DD47-A2E5-F4E3F65B4D68}" presName="Name30" presStyleCnt="0"/>
      <dgm:spPr/>
    </dgm:pt>
    <dgm:pt modelId="{E07D2FA8-0F51-1E40-ABE8-551EE6DE594C}" type="pres">
      <dgm:prSet presAssocID="{60735F22-A2C7-DD47-A2E5-F4E3F65B4D68}" presName="level2Shape" presStyleLbl="node3" presStyleIdx="4" presStyleCnt="6" custScaleY="69908" custLinFactNeighborX="17635" custLinFactNeighborY="-1138"/>
      <dgm:spPr/>
      <dgm:t>
        <a:bodyPr/>
        <a:lstStyle/>
        <a:p>
          <a:endParaRPr kumimoji="1" lang="ja-JP" altLang="en-US"/>
        </a:p>
      </dgm:t>
    </dgm:pt>
    <dgm:pt modelId="{2C779FE5-6A5E-4348-9ABF-0F33FC873713}" type="pres">
      <dgm:prSet presAssocID="{60735F22-A2C7-DD47-A2E5-F4E3F65B4D68}" presName="hierChild3" presStyleCnt="0"/>
      <dgm:spPr/>
    </dgm:pt>
    <dgm:pt modelId="{EB954898-AD2F-E54A-8F2C-20DFA3714CCB}" type="pres">
      <dgm:prSet presAssocID="{173CAB21-C713-6947-BBF4-18A4BC33B42C}" presName="Name25" presStyleLbl="parChTrans1D3" presStyleIdx="5" presStyleCnt="6"/>
      <dgm:spPr/>
      <dgm:t>
        <a:bodyPr/>
        <a:lstStyle/>
        <a:p>
          <a:endParaRPr kumimoji="1" lang="ja-JP" altLang="en-US"/>
        </a:p>
      </dgm:t>
    </dgm:pt>
    <dgm:pt modelId="{0226FD9D-4455-8240-AD94-13D31E8326D0}" type="pres">
      <dgm:prSet presAssocID="{173CAB21-C713-6947-BBF4-18A4BC33B42C}" presName="connTx" presStyleLbl="parChTrans1D3" presStyleIdx="5" presStyleCnt="6"/>
      <dgm:spPr/>
      <dgm:t>
        <a:bodyPr/>
        <a:lstStyle/>
        <a:p>
          <a:endParaRPr kumimoji="1" lang="ja-JP" altLang="en-US"/>
        </a:p>
      </dgm:t>
    </dgm:pt>
    <dgm:pt modelId="{85BC5E9A-0715-A045-B9F9-D5C0D67CBDF0}" type="pres">
      <dgm:prSet presAssocID="{C34CFA15-A48A-404F-B8EC-3113102125C7}" presName="Name30" presStyleCnt="0"/>
      <dgm:spPr/>
    </dgm:pt>
    <dgm:pt modelId="{52026BDE-DF84-034A-99DD-0D2D2111A55A}" type="pres">
      <dgm:prSet presAssocID="{C34CFA15-A48A-404F-B8EC-3113102125C7}" presName="level2Shape" presStyleLbl="node3" presStyleIdx="5" presStyleCnt="6" custScaleY="69908" custLinFactNeighborX="17635" custLinFactNeighborY="-1138"/>
      <dgm:spPr/>
      <dgm:t>
        <a:bodyPr/>
        <a:lstStyle/>
        <a:p>
          <a:endParaRPr kumimoji="1" lang="ja-JP" altLang="en-US"/>
        </a:p>
      </dgm:t>
    </dgm:pt>
    <dgm:pt modelId="{9B634087-43EC-6040-A6EC-27C564FE567D}" type="pres">
      <dgm:prSet presAssocID="{C34CFA15-A48A-404F-B8EC-3113102125C7}" presName="hierChild3" presStyleCnt="0"/>
      <dgm:spPr/>
    </dgm:pt>
    <dgm:pt modelId="{2BB2DFCE-C22B-6D41-8A71-5C64CE62F9E8}" type="pres">
      <dgm:prSet presAssocID="{01682D4D-8BF6-1F4A-B58C-6F8B5B3EF331}" presName="Name25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2CFD351A-07E6-374C-BFEE-DFA8F0747CBD}" type="pres">
      <dgm:prSet presAssocID="{01682D4D-8BF6-1F4A-B58C-6F8B5B3EF331}" presName="connTx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B139C17A-D415-8B45-84CD-F47259BB2C52}" type="pres">
      <dgm:prSet presAssocID="{C13A9FB7-E40C-2942-86F6-B139A10BEAF7}" presName="Name30" presStyleCnt="0"/>
      <dgm:spPr/>
    </dgm:pt>
    <dgm:pt modelId="{19C52701-9817-644D-8532-008482E500EB}" type="pres">
      <dgm:prSet presAssocID="{C13A9FB7-E40C-2942-86F6-B139A10BEAF7}" presName="level2Shape" presStyleLbl="node2" presStyleIdx="2" presStyleCnt="3" custScaleX="105536" custScaleY="52689" custLinFactNeighborX="-14355" custLinFactNeighborY="-6316"/>
      <dgm:spPr/>
      <dgm:t>
        <a:bodyPr/>
        <a:lstStyle/>
        <a:p>
          <a:endParaRPr kumimoji="1" lang="ja-JP" altLang="en-US"/>
        </a:p>
      </dgm:t>
    </dgm:pt>
    <dgm:pt modelId="{759C99FC-3DB2-CE44-8B5B-0D0877CD4850}" type="pres">
      <dgm:prSet presAssocID="{C13A9FB7-E40C-2942-86F6-B139A10BEAF7}" presName="hierChild3" presStyleCnt="0"/>
      <dgm:spPr/>
    </dgm:pt>
    <dgm:pt modelId="{373DE5B8-CFE9-0944-A568-6ED5D45A5D24}" type="pres">
      <dgm:prSet presAssocID="{E0090434-9EBE-2F40-ABED-5FB826B93D8D}" presName="bgShapesFlow" presStyleCnt="0"/>
      <dgm:spPr/>
    </dgm:pt>
  </dgm:ptLst>
  <dgm:cxnLst>
    <dgm:cxn modelId="{8C7FD076-2EEB-D348-8725-CE1696E5F1D0}" srcId="{0EBB1328-0C5E-7346-A7C5-FE7A38D6A084}" destId="{A2F0B9E6-5078-7E46-B1E9-A495BBCA6648}" srcOrd="0" destOrd="0" parTransId="{1B7ACE4E-7301-3446-B953-178A158003A1}" sibTransId="{3A2E263C-D1CE-6142-9B3C-B499635BDA56}"/>
    <dgm:cxn modelId="{CF40DD0F-8B3C-0F40-9B17-2D449C5804DF}" type="presOf" srcId="{01682D4D-8BF6-1F4A-B58C-6F8B5B3EF331}" destId="{2BB2DFCE-C22B-6D41-8A71-5C64CE62F9E8}" srcOrd="0" destOrd="0" presId="urn:microsoft.com/office/officeart/2005/8/layout/hierarchy5"/>
    <dgm:cxn modelId="{EB23D2DE-D881-7649-B0AD-DE1F2D507B25}" type="presOf" srcId="{FBF2795F-731E-4D43-B553-76D2E8449EC4}" destId="{60B438AD-CBDF-1844-9CFD-06A97CE77C15}" srcOrd="0" destOrd="0" presId="urn:microsoft.com/office/officeart/2005/8/layout/hierarchy5"/>
    <dgm:cxn modelId="{4A6399A6-7CB8-044C-896F-4A47C84E2243}" type="presOf" srcId="{FBF2795F-731E-4D43-B553-76D2E8449EC4}" destId="{B78B7DEA-D999-074F-A97C-B6EAF345320D}" srcOrd="1" destOrd="0" presId="urn:microsoft.com/office/officeart/2005/8/layout/hierarchy5"/>
    <dgm:cxn modelId="{438DED08-1D24-384E-98A7-9270AB6BA01C}" type="presOf" srcId="{A2F0B9E6-5078-7E46-B1E9-A495BBCA6648}" destId="{C78286F2-C8A6-D640-98A1-B619AA4037C8}" srcOrd="0" destOrd="0" presId="urn:microsoft.com/office/officeart/2005/8/layout/hierarchy5"/>
    <dgm:cxn modelId="{22F82943-A992-2C46-87A6-BD9EAC6C86CF}" type="presOf" srcId="{C34CFA15-A48A-404F-B8EC-3113102125C7}" destId="{52026BDE-DF84-034A-99DD-0D2D2111A55A}" srcOrd="0" destOrd="0" presId="urn:microsoft.com/office/officeart/2005/8/layout/hierarchy5"/>
    <dgm:cxn modelId="{B8393CFA-7BE6-D044-BDD3-B60CDCDBEA41}" srcId="{0310DEB1-D58F-E04F-B66A-063F34D9A8F0}" destId="{C34CFA15-A48A-404F-B8EC-3113102125C7}" srcOrd="2" destOrd="0" parTransId="{173CAB21-C713-6947-BBF4-18A4BC33B42C}" sibTransId="{938BCC45-6607-8A46-8111-20D142AA1D65}"/>
    <dgm:cxn modelId="{20AC082B-D78C-C845-9ED2-E6FEE4C7B7F3}" type="presOf" srcId="{97B3D01C-BE21-8B48-A4B9-8FABDFF0D2ED}" destId="{4E4EC9FF-D939-AD4E-9BD1-ABE2845C125D}" srcOrd="0" destOrd="0" presId="urn:microsoft.com/office/officeart/2005/8/layout/hierarchy5"/>
    <dgm:cxn modelId="{0A70791E-6F7D-2043-A750-49FDE0EB08D3}" type="presOf" srcId="{FE9359DC-0405-4141-871D-1C088AE26BA9}" destId="{E7D5CBBD-DD5B-CA4B-B9C9-1497532A29A1}" srcOrd="1" destOrd="0" presId="urn:microsoft.com/office/officeart/2005/8/layout/hierarchy5"/>
    <dgm:cxn modelId="{6E9AF007-C05F-684E-A69D-637AA19DCB6B}" type="presOf" srcId="{C7FAE9CE-19B0-0647-A7DD-D302838EA6B9}" destId="{58B4F44A-7C9E-E048-B1F2-5A7CCE963483}" srcOrd="0" destOrd="0" presId="urn:microsoft.com/office/officeart/2005/8/layout/hierarchy5"/>
    <dgm:cxn modelId="{FAAF227B-FDD6-D94A-8DA7-BAB0EE2D444D}" type="presOf" srcId="{C13A9FB7-E40C-2942-86F6-B139A10BEAF7}" destId="{19C52701-9817-644D-8532-008482E500EB}" srcOrd="0" destOrd="0" presId="urn:microsoft.com/office/officeart/2005/8/layout/hierarchy5"/>
    <dgm:cxn modelId="{935A863D-1C54-AD47-B27E-91E6E2C4B0DB}" type="presOf" srcId="{1B7ACE4E-7301-3446-B953-178A158003A1}" destId="{E39655E5-F15C-D248-8D78-78950349B78D}" srcOrd="0" destOrd="0" presId="urn:microsoft.com/office/officeart/2005/8/layout/hierarchy5"/>
    <dgm:cxn modelId="{A2EAEF86-8F7B-5040-A77D-97787490F61D}" type="presOf" srcId="{E0090434-9EBE-2F40-ABED-5FB826B93D8D}" destId="{ABB62970-94C7-1441-9B17-9168E9B11551}" srcOrd="0" destOrd="0" presId="urn:microsoft.com/office/officeart/2005/8/layout/hierarchy5"/>
    <dgm:cxn modelId="{CDA9A944-6356-0C42-AB23-2E456598B608}" type="presOf" srcId="{0310DEB1-D58F-E04F-B66A-063F34D9A8F0}" destId="{E4123CA0-B2C5-4643-8F4E-0CC377D3E49C}" srcOrd="0" destOrd="0" presId="urn:microsoft.com/office/officeart/2005/8/layout/hierarchy5"/>
    <dgm:cxn modelId="{3FFA12D0-413A-014B-A447-7F7BD9697494}" type="presOf" srcId="{0EBB1328-0C5E-7346-A7C5-FE7A38D6A084}" destId="{1E8268CA-03FE-9047-B539-D85E67072BBE}" srcOrd="0" destOrd="0" presId="urn:microsoft.com/office/officeart/2005/8/layout/hierarchy5"/>
    <dgm:cxn modelId="{3C690BA1-2FB4-654B-B19D-FDEDCC74ED80}" type="presOf" srcId="{97B3D01C-BE21-8B48-A4B9-8FABDFF0D2ED}" destId="{BD104CC8-559E-D141-B5B9-4B2449BA930F}" srcOrd="1" destOrd="0" presId="urn:microsoft.com/office/officeart/2005/8/layout/hierarchy5"/>
    <dgm:cxn modelId="{AA91526C-1C59-A949-8683-6E4E02BD2774}" srcId="{0310DEB1-D58F-E04F-B66A-063F34D9A8F0}" destId="{60735F22-A2C7-DD47-A2E5-F4E3F65B4D68}" srcOrd="1" destOrd="0" parTransId="{C7FAE9CE-19B0-0647-A7DD-D302838EA6B9}" sibTransId="{86C3B713-F9A7-9B4F-B462-50C972DA9E9A}"/>
    <dgm:cxn modelId="{4B61214C-4884-6447-918B-99408156636D}" type="presOf" srcId="{C7FAE9CE-19B0-0647-A7DD-D302838EA6B9}" destId="{B458250B-6F71-D54C-8032-C80EF8FAD935}" srcOrd="1" destOrd="0" presId="urn:microsoft.com/office/officeart/2005/8/layout/hierarchy5"/>
    <dgm:cxn modelId="{25A8F402-6ABD-9E4D-8DF1-B33B2C2AC6BB}" srcId="{A2F0B9E6-5078-7E46-B1E9-A495BBCA6648}" destId="{77854928-4360-BD45-9ACB-C98729643649}" srcOrd="2" destOrd="0" parTransId="{FE9359DC-0405-4141-871D-1C088AE26BA9}" sibTransId="{1AAD79E4-B7D6-0D4F-B72F-4474AD4FF13F}"/>
    <dgm:cxn modelId="{40968157-CDC8-9343-8567-7EE0B4620D33}" type="presOf" srcId="{838F3663-525F-6B4E-B24F-206F3A7B6391}" destId="{AC4B8D5C-D3A7-424C-A484-1C10C85C34E1}" srcOrd="1" destOrd="0" presId="urn:microsoft.com/office/officeart/2005/8/layout/hierarchy5"/>
    <dgm:cxn modelId="{EFBA6954-7DA5-0D49-8F58-DA16ED4CADAE}" type="presOf" srcId="{6723169A-7350-A443-BE5E-44C5D8784018}" destId="{977C63EB-2361-9E40-9B18-8E29037FDE83}" srcOrd="0" destOrd="0" presId="urn:microsoft.com/office/officeart/2005/8/layout/hierarchy5"/>
    <dgm:cxn modelId="{A2789C38-16D8-5241-BC35-105F0D091576}" type="presOf" srcId="{FE9359DC-0405-4141-871D-1C088AE26BA9}" destId="{052AB82A-A75E-6947-8225-93E16C657C76}" srcOrd="0" destOrd="0" presId="urn:microsoft.com/office/officeart/2005/8/layout/hierarchy5"/>
    <dgm:cxn modelId="{4DCC59D2-FD6B-F949-870F-E70B4F4C79A9}" type="presOf" srcId="{77854928-4360-BD45-9ACB-C98729643649}" destId="{9E7BA380-98FB-B645-8B54-84A4559711AA}" srcOrd="0" destOrd="0" presId="urn:microsoft.com/office/officeart/2005/8/layout/hierarchy5"/>
    <dgm:cxn modelId="{A2CCBE27-05B4-9D47-97B3-5E0526952351}" srcId="{0310DEB1-D58F-E04F-B66A-063F34D9A8F0}" destId="{CCDFF711-87B5-1048-99AA-CB2BFE07970E}" srcOrd="0" destOrd="0" parTransId="{FBF2795F-731E-4D43-B553-76D2E8449EC4}" sibTransId="{12560AB5-EDAA-9346-8398-8D2D586D2070}"/>
    <dgm:cxn modelId="{8F47B812-BE00-754E-BA87-8DD2E058670F}" type="presOf" srcId="{173CAB21-C713-6947-BBF4-18A4BC33B42C}" destId="{EB954898-AD2F-E54A-8F2C-20DFA3714CCB}" srcOrd="0" destOrd="0" presId="urn:microsoft.com/office/officeart/2005/8/layout/hierarchy5"/>
    <dgm:cxn modelId="{AAD6CE65-8091-ED4F-A377-126D25C3383E}" type="presOf" srcId="{01682D4D-8BF6-1F4A-B58C-6F8B5B3EF331}" destId="{2CFD351A-07E6-374C-BFEE-DFA8F0747CBD}" srcOrd="1" destOrd="0" presId="urn:microsoft.com/office/officeart/2005/8/layout/hierarchy5"/>
    <dgm:cxn modelId="{F7110C7E-50E0-8B44-92F1-1CDA1F3B8BDC}" type="presOf" srcId="{60735F22-A2C7-DD47-A2E5-F4E3F65B4D68}" destId="{E07D2FA8-0F51-1E40-ABE8-551EE6DE594C}" srcOrd="0" destOrd="0" presId="urn:microsoft.com/office/officeart/2005/8/layout/hierarchy5"/>
    <dgm:cxn modelId="{25646F27-FB9D-C441-A0E2-8A185C22BA2F}" type="presOf" srcId="{586494DF-8FDA-8843-9438-F3A9E1B9D735}" destId="{AF0A23F6-22B4-E84B-8410-E30D31B51577}" srcOrd="0" destOrd="0" presId="urn:microsoft.com/office/officeart/2005/8/layout/hierarchy5"/>
    <dgm:cxn modelId="{4CC30629-6DD5-C04D-ABE7-B768E941011F}" srcId="{0EBB1328-0C5E-7346-A7C5-FE7A38D6A084}" destId="{0310DEB1-D58F-E04F-B66A-063F34D9A8F0}" srcOrd="1" destOrd="0" parTransId="{97B3D01C-BE21-8B48-A4B9-8FABDFF0D2ED}" sibTransId="{5E3B1175-AABE-D04A-A0C2-40F340914330}"/>
    <dgm:cxn modelId="{3F6A9FCF-5351-DB4A-816C-C55F926F1A9F}" srcId="{E0090434-9EBE-2F40-ABED-5FB826B93D8D}" destId="{0EBB1328-0C5E-7346-A7C5-FE7A38D6A084}" srcOrd="0" destOrd="0" parTransId="{41A6E687-A142-1B4C-BFC8-79124723D51E}" sibTransId="{7BF5DD7A-44E0-C741-B7DE-AE0713D30B95}"/>
    <dgm:cxn modelId="{A31A8638-2EFC-584A-A4E3-5B4737C78776}" srcId="{A2F0B9E6-5078-7E46-B1E9-A495BBCA6648}" destId="{586494DF-8FDA-8843-9438-F3A9E1B9D735}" srcOrd="1" destOrd="0" parTransId="{6723169A-7350-A443-BE5E-44C5D8784018}" sibTransId="{63FA5F95-B84E-D04F-8920-43F6F0487314}"/>
    <dgm:cxn modelId="{4ED23CE3-6DFE-BC41-BAA8-64B835E39B25}" type="presOf" srcId="{CCDFF711-87B5-1048-99AA-CB2BFE07970E}" destId="{997FF1BF-69B3-E34C-9F45-5119AFB43004}" srcOrd="0" destOrd="0" presId="urn:microsoft.com/office/officeart/2005/8/layout/hierarchy5"/>
    <dgm:cxn modelId="{32422183-6E6F-1D47-B2E3-CE711FE51A0C}" type="presOf" srcId="{7D5BD1B2-2BBE-0843-9028-25942B814FCA}" destId="{3FFEEF0E-617B-3F49-B3D7-EC7E7F521723}" srcOrd="0" destOrd="0" presId="urn:microsoft.com/office/officeart/2005/8/layout/hierarchy5"/>
    <dgm:cxn modelId="{86895985-4D16-F644-92BD-1FB93C09257A}" type="presOf" srcId="{6723169A-7350-A443-BE5E-44C5D8784018}" destId="{1646B873-33DC-8443-8140-4EC1F59951C0}" srcOrd="1" destOrd="0" presId="urn:microsoft.com/office/officeart/2005/8/layout/hierarchy5"/>
    <dgm:cxn modelId="{35CCC540-AE6B-7645-B695-C4D0F0D7EFEB}" srcId="{0EBB1328-0C5E-7346-A7C5-FE7A38D6A084}" destId="{C13A9FB7-E40C-2942-86F6-B139A10BEAF7}" srcOrd="2" destOrd="0" parTransId="{01682D4D-8BF6-1F4A-B58C-6F8B5B3EF331}" sibTransId="{B4ACB075-DA24-9A4D-9E0F-5E51E9883DEA}"/>
    <dgm:cxn modelId="{76595FC2-49C8-D64C-B34B-2FC5578FCA11}" type="presOf" srcId="{838F3663-525F-6B4E-B24F-206F3A7B6391}" destId="{0A9B937E-6786-B44D-9EAA-5E593F21C8A1}" srcOrd="0" destOrd="0" presId="urn:microsoft.com/office/officeart/2005/8/layout/hierarchy5"/>
    <dgm:cxn modelId="{1BC10C90-6372-6044-AB77-E9B7C80DF277}" type="presOf" srcId="{173CAB21-C713-6947-BBF4-18A4BC33B42C}" destId="{0226FD9D-4455-8240-AD94-13D31E8326D0}" srcOrd="1" destOrd="0" presId="urn:microsoft.com/office/officeart/2005/8/layout/hierarchy5"/>
    <dgm:cxn modelId="{811443CA-B9C4-2245-B752-B0BEEEF4B6A4}" type="presOf" srcId="{1B7ACE4E-7301-3446-B953-178A158003A1}" destId="{5735F9DF-EC14-A943-8FA7-66B83F928F06}" srcOrd="1" destOrd="0" presId="urn:microsoft.com/office/officeart/2005/8/layout/hierarchy5"/>
    <dgm:cxn modelId="{3FC05167-9947-6844-BA5A-6C8B22F327D6}" srcId="{A2F0B9E6-5078-7E46-B1E9-A495BBCA6648}" destId="{7D5BD1B2-2BBE-0843-9028-25942B814FCA}" srcOrd="0" destOrd="0" parTransId="{838F3663-525F-6B4E-B24F-206F3A7B6391}" sibTransId="{9F7E4649-9C7B-284B-9F49-B69CE462EEEA}"/>
    <dgm:cxn modelId="{DA43489B-E921-A548-B1FE-FDF64940BACD}" type="presParOf" srcId="{ABB62970-94C7-1441-9B17-9168E9B11551}" destId="{51546FED-23BE-214A-A1AE-FB6CC469AC51}" srcOrd="0" destOrd="0" presId="urn:microsoft.com/office/officeart/2005/8/layout/hierarchy5"/>
    <dgm:cxn modelId="{3C7B98A0-6003-7F44-A494-E7A7217E4394}" type="presParOf" srcId="{51546FED-23BE-214A-A1AE-FB6CC469AC51}" destId="{A167D52E-D0A4-904F-9647-C727B9AB44BB}" srcOrd="0" destOrd="0" presId="urn:microsoft.com/office/officeart/2005/8/layout/hierarchy5"/>
    <dgm:cxn modelId="{C4BB27A4-4521-E44C-BF5D-0F3ACD2C3A4E}" type="presParOf" srcId="{A167D52E-D0A4-904F-9647-C727B9AB44BB}" destId="{E0B833BA-EECF-5841-B0C3-BE74A45DBB38}" srcOrd="0" destOrd="0" presId="urn:microsoft.com/office/officeart/2005/8/layout/hierarchy5"/>
    <dgm:cxn modelId="{DDFC2629-C7C0-C244-BED0-94DF2E3754D6}" type="presParOf" srcId="{E0B833BA-EECF-5841-B0C3-BE74A45DBB38}" destId="{1E8268CA-03FE-9047-B539-D85E67072BBE}" srcOrd="0" destOrd="0" presId="urn:microsoft.com/office/officeart/2005/8/layout/hierarchy5"/>
    <dgm:cxn modelId="{26EC1901-8472-674D-8D67-16228F757535}" type="presParOf" srcId="{E0B833BA-EECF-5841-B0C3-BE74A45DBB38}" destId="{9DA4D04D-8442-EE4A-8BC0-37750514BBF3}" srcOrd="1" destOrd="0" presId="urn:microsoft.com/office/officeart/2005/8/layout/hierarchy5"/>
    <dgm:cxn modelId="{DBA6DB64-1C19-334F-A5E8-C9CBC582A0C9}" type="presParOf" srcId="{9DA4D04D-8442-EE4A-8BC0-37750514BBF3}" destId="{E39655E5-F15C-D248-8D78-78950349B78D}" srcOrd="0" destOrd="0" presId="urn:microsoft.com/office/officeart/2005/8/layout/hierarchy5"/>
    <dgm:cxn modelId="{8C03C1D4-25AB-F148-BEFF-730AFEECA6F7}" type="presParOf" srcId="{E39655E5-F15C-D248-8D78-78950349B78D}" destId="{5735F9DF-EC14-A943-8FA7-66B83F928F06}" srcOrd="0" destOrd="0" presId="urn:microsoft.com/office/officeart/2005/8/layout/hierarchy5"/>
    <dgm:cxn modelId="{8629CCC7-184A-044E-9C70-8662A1566BB1}" type="presParOf" srcId="{9DA4D04D-8442-EE4A-8BC0-37750514BBF3}" destId="{7502DE46-1DBB-8D4D-A0E2-6BBB45A47E00}" srcOrd="1" destOrd="0" presId="urn:microsoft.com/office/officeart/2005/8/layout/hierarchy5"/>
    <dgm:cxn modelId="{AFA72A66-34CB-FF40-8A30-1595CE5F3174}" type="presParOf" srcId="{7502DE46-1DBB-8D4D-A0E2-6BBB45A47E00}" destId="{C78286F2-C8A6-D640-98A1-B619AA4037C8}" srcOrd="0" destOrd="0" presId="urn:microsoft.com/office/officeart/2005/8/layout/hierarchy5"/>
    <dgm:cxn modelId="{4E1C7F1C-F4AF-6A45-A919-839D266B358C}" type="presParOf" srcId="{7502DE46-1DBB-8D4D-A0E2-6BBB45A47E00}" destId="{40B01AA3-2EFB-B54A-B272-64989E6B3307}" srcOrd="1" destOrd="0" presId="urn:microsoft.com/office/officeart/2005/8/layout/hierarchy5"/>
    <dgm:cxn modelId="{B5553964-7392-2448-973E-3B7A5C21F47D}" type="presParOf" srcId="{40B01AA3-2EFB-B54A-B272-64989E6B3307}" destId="{0A9B937E-6786-B44D-9EAA-5E593F21C8A1}" srcOrd="0" destOrd="0" presId="urn:microsoft.com/office/officeart/2005/8/layout/hierarchy5"/>
    <dgm:cxn modelId="{F7542829-4FA8-7845-972B-78062C3C601F}" type="presParOf" srcId="{0A9B937E-6786-B44D-9EAA-5E593F21C8A1}" destId="{AC4B8D5C-D3A7-424C-A484-1C10C85C34E1}" srcOrd="0" destOrd="0" presId="urn:microsoft.com/office/officeart/2005/8/layout/hierarchy5"/>
    <dgm:cxn modelId="{7B8CB893-E72D-5942-8458-F833FE516BF0}" type="presParOf" srcId="{40B01AA3-2EFB-B54A-B272-64989E6B3307}" destId="{5E8B65B6-6DE2-134F-A64D-9B4E1956AE4C}" srcOrd="1" destOrd="0" presId="urn:microsoft.com/office/officeart/2005/8/layout/hierarchy5"/>
    <dgm:cxn modelId="{A466D589-A080-9548-8763-D93584C5629C}" type="presParOf" srcId="{5E8B65B6-6DE2-134F-A64D-9B4E1956AE4C}" destId="{3FFEEF0E-617B-3F49-B3D7-EC7E7F521723}" srcOrd="0" destOrd="0" presId="urn:microsoft.com/office/officeart/2005/8/layout/hierarchy5"/>
    <dgm:cxn modelId="{48E2D5E1-D213-1C4F-832E-171416F5D8A1}" type="presParOf" srcId="{5E8B65B6-6DE2-134F-A64D-9B4E1956AE4C}" destId="{E985B4B5-5B24-264F-B0CB-CA02F313033F}" srcOrd="1" destOrd="0" presId="urn:microsoft.com/office/officeart/2005/8/layout/hierarchy5"/>
    <dgm:cxn modelId="{94979511-E529-C948-B077-2A37463A979A}" type="presParOf" srcId="{40B01AA3-2EFB-B54A-B272-64989E6B3307}" destId="{977C63EB-2361-9E40-9B18-8E29037FDE83}" srcOrd="2" destOrd="0" presId="urn:microsoft.com/office/officeart/2005/8/layout/hierarchy5"/>
    <dgm:cxn modelId="{573AE2F4-CC1E-3845-82A7-6CE40633EA0A}" type="presParOf" srcId="{977C63EB-2361-9E40-9B18-8E29037FDE83}" destId="{1646B873-33DC-8443-8140-4EC1F59951C0}" srcOrd="0" destOrd="0" presId="urn:microsoft.com/office/officeart/2005/8/layout/hierarchy5"/>
    <dgm:cxn modelId="{07946A86-8251-4049-8A43-5CD894C5D609}" type="presParOf" srcId="{40B01AA3-2EFB-B54A-B272-64989E6B3307}" destId="{6BB3D42B-623F-8D41-B623-A8EF4600A505}" srcOrd="3" destOrd="0" presId="urn:microsoft.com/office/officeart/2005/8/layout/hierarchy5"/>
    <dgm:cxn modelId="{9E6A5B0A-3DB3-9A44-9373-040EC548FA8A}" type="presParOf" srcId="{6BB3D42B-623F-8D41-B623-A8EF4600A505}" destId="{AF0A23F6-22B4-E84B-8410-E30D31B51577}" srcOrd="0" destOrd="0" presId="urn:microsoft.com/office/officeart/2005/8/layout/hierarchy5"/>
    <dgm:cxn modelId="{1302F7EF-887A-BF40-9024-42284E71CF52}" type="presParOf" srcId="{6BB3D42B-623F-8D41-B623-A8EF4600A505}" destId="{324D758B-2C5F-4C4E-B533-46D45CE0A460}" srcOrd="1" destOrd="0" presId="urn:microsoft.com/office/officeart/2005/8/layout/hierarchy5"/>
    <dgm:cxn modelId="{116373E6-7E25-5049-8572-7E9506AF634E}" type="presParOf" srcId="{40B01AA3-2EFB-B54A-B272-64989E6B3307}" destId="{052AB82A-A75E-6947-8225-93E16C657C76}" srcOrd="4" destOrd="0" presId="urn:microsoft.com/office/officeart/2005/8/layout/hierarchy5"/>
    <dgm:cxn modelId="{5636A549-52D4-C74D-B0C1-C6C1FE7B9240}" type="presParOf" srcId="{052AB82A-A75E-6947-8225-93E16C657C76}" destId="{E7D5CBBD-DD5B-CA4B-B9C9-1497532A29A1}" srcOrd="0" destOrd="0" presId="urn:microsoft.com/office/officeart/2005/8/layout/hierarchy5"/>
    <dgm:cxn modelId="{2F72015D-3121-0D4E-8D84-0B4CF1D0391C}" type="presParOf" srcId="{40B01AA3-2EFB-B54A-B272-64989E6B3307}" destId="{AD6AB5FA-D348-494A-AFE6-E6A91E65C634}" srcOrd="5" destOrd="0" presId="urn:microsoft.com/office/officeart/2005/8/layout/hierarchy5"/>
    <dgm:cxn modelId="{CC8A87FC-D684-6746-A876-B59DA649B2F1}" type="presParOf" srcId="{AD6AB5FA-D348-494A-AFE6-E6A91E65C634}" destId="{9E7BA380-98FB-B645-8B54-84A4559711AA}" srcOrd="0" destOrd="0" presId="urn:microsoft.com/office/officeart/2005/8/layout/hierarchy5"/>
    <dgm:cxn modelId="{D4263D13-135E-A644-83EB-605BF5D32CD0}" type="presParOf" srcId="{AD6AB5FA-D348-494A-AFE6-E6A91E65C634}" destId="{D24B4FC8-3C30-E845-96A5-359D542DF44F}" srcOrd="1" destOrd="0" presId="urn:microsoft.com/office/officeart/2005/8/layout/hierarchy5"/>
    <dgm:cxn modelId="{B4028E7E-D253-D44E-B783-9D513CFFD91C}" type="presParOf" srcId="{9DA4D04D-8442-EE4A-8BC0-37750514BBF3}" destId="{4E4EC9FF-D939-AD4E-9BD1-ABE2845C125D}" srcOrd="2" destOrd="0" presId="urn:microsoft.com/office/officeart/2005/8/layout/hierarchy5"/>
    <dgm:cxn modelId="{8A9CD90A-F54C-8843-B36B-F2C39F44B22E}" type="presParOf" srcId="{4E4EC9FF-D939-AD4E-9BD1-ABE2845C125D}" destId="{BD104CC8-559E-D141-B5B9-4B2449BA930F}" srcOrd="0" destOrd="0" presId="urn:microsoft.com/office/officeart/2005/8/layout/hierarchy5"/>
    <dgm:cxn modelId="{54F5DAF8-DC9E-F947-A413-7EB0D5125AFD}" type="presParOf" srcId="{9DA4D04D-8442-EE4A-8BC0-37750514BBF3}" destId="{BB1176C1-2B06-F540-AAC4-1CA3EF70B3F1}" srcOrd="3" destOrd="0" presId="urn:microsoft.com/office/officeart/2005/8/layout/hierarchy5"/>
    <dgm:cxn modelId="{C3C5CD2F-75CE-F94E-A643-1062A1E41D7E}" type="presParOf" srcId="{BB1176C1-2B06-F540-AAC4-1CA3EF70B3F1}" destId="{E4123CA0-B2C5-4643-8F4E-0CC377D3E49C}" srcOrd="0" destOrd="0" presId="urn:microsoft.com/office/officeart/2005/8/layout/hierarchy5"/>
    <dgm:cxn modelId="{4D9C6DD9-B203-C04C-8461-F934EA00D171}" type="presParOf" srcId="{BB1176C1-2B06-F540-AAC4-1CA3EF70B3F1}" destId="{3E33870A-2455-BE4B-925E-42C87FA8A7D1}" srcOrd="1" destOrd="0" presId="urn:microsoft.com/office/officeart/2005/8/layout/hierarchy5"/>
    <dgm:cxn modelId="{DA9F648F-1B38-FC4A-BD9E-6DA64AF33B19}" type="presParOf" srcId="{3E33870A-2455-BE4B-925E-42C87FA8A7D1}" destId="{60B438AD-CBDF-1844-9CFD-06A97CE77C15}" srcOrd="0" destOrd="0" presId="urn:microsoft.com/office/officeart/2005/8/layout/hierarchy5"/>
    <dgm:cxn modelId="{08A0009C-B3AC-094C-9EE7-08C82896EDBF}" type="presParOf" srcId="{60B438AD-CBDF-1844-9CFD-06A97CE77C15}" destId="{B78B7DEA-D999-074F-A97C-B6EAF345320D}" srcOrd="0" destOrd="0" presId="urn:microsoft.com/office/officeart/2005/8/layout/hierarchy5"/>
    <dgm:cxn modelId="{A4C6BC50-E051-9A46-9082-A8D50EF0C8F2}" type="presParOf" srcId="{3E33870A-2455-BE4B-925E-42C87FA8A7D1}" destId="{1C886E7D-DEE1-6C4C-8EA9-170D8C176350}" srcOrd="1" destOrd="0" presId="urn:microsoft.com/office/officeart/2005/8/layout/hierarchy5"/>
    <dgm:cxn modelId="{99D13DAC-49CA-704D-8E94-7D30E1FDF491}" type="presParOf" srcId="{1C886E7D-DEE1-6C4C-8EA9-170D8C176350}" destId="{997FF1BF-69B3-E34C-9F45-5119AFB43004}" srcOrd="0" destOrd="0" presId="urn:microsoft.com/office/officeart/2005/8/layout/hierarchy5"/>
    <dgm:cxn modelId="{23F99035-22B7-0A4B-AD89-52745C95660B}" type="presParOf" srcId="{1C886E7D-DEE1-6C4C-8EA9-170D8C176350}" destId="{A72CA5E4-C752-0145-8F97-557032D032AA}" srcOrd="1" destOrd="0" presId="urn:microsoft.com/office/officeart/2005/8/layout/hierarchy5"/>
    <dgm:cxn modelId="{1794B21D-F9D6-D641-B8DD-2A6F004F2161}" type="presParOf" srcId="{3E33870A-2455-BE4B-925E-42C87FA8A7D1}" destId="{58B4F44A-7C9E-E048-B1F2-5A7CCE963483}" srcOrd="2" destOrd="0" presId="urn:microsoft.com/office/officeart/2005/8/layout/hierarchy5"/>
    <dgm:cxn modelId="{970B7107-AD41-434B-8908-88D64F644EBC}" type="presParOf" srcId="{58B4F44A-7C9E-E048-B1F2-5A7CCE963483}" destId="{B458250B-6F71-D54C-8032-C80EF8FAD935}" srcOrd="0" destOrd="0" presId="urn:microsoft.com/office/officeart/2005/8/layout/hierarchy5"/>
    <dgm:cxn modelId="{2572950E-E7F6-FF49-A472-9AAB8D318E62}" type="presParOf" srcId="{3E33870A-2455-BE4B-925E-42C87FA8A7D1}" destId="{776C5874-3DF6-2042-BECA-25DA32CBA3EC}" srcOrd="3" destOrd="0" presId="urn:microsoft.com/office/officeart/2005/8/layout/hierarchy5"/>
    <dgm:cxn modelId="{921C4715-0018-E54F-861E-9CFA3675DBA2}" type="presParOf" srcId="{776C5874-3DF6-2042-BECA-25DA32CBA3EC}" destId="{E07D2FA8-0F51-1E40-ABE8-551EE6DE594C}" srcOrd="0" destOrd="0" presId="urn:microsoft.com/office/officeart/2005/8/layout/hierarchy5"/>
    <dgm:cxn modelId="{872D9E00-F497-B34A-8432-C6A255B30B6F}" type="presParOf" srcId="{776C5874-3DF6-2042-BECA-25DA32CBA3EC}" destId="{2C779FE5-6A5E-4348-9ABF-0F33FC873713}" srcOrd="1" destOrd="0" presId="urn:microsoft.com/office/officeart/2005/8/layout/hierarchy5"/>
    <dgm:cxn modelId="{304887D5-259B-074E-BC1F-D2966B76AC3E}" type="presParOf" srcId="{3E33870A-2455-BE4B-925E-42C87FA8A7D1}" destId="{EB954898-AD2F-E54A-8F2C-20DFA3714CCB}" srcOrd="4" destOrd="0" presId="urn:microsoft.com/office/officeart/2005/8/layout/hierarchy5"/>
    <dgm:cxn modelId="{0E68166E-9A4F-E34F-BA75-EB00E717FDE7}" type="presParOf" srcId="{EB954898-AD2F-E54A-8F2C-20DFA3714CCB}" destId="{0226FD9D-4455-8240-AD94-13D31E8326D0}" srcOrd="0" destOrd="0" presId="urn:microsoft.com/office/officeart/2005/8/layout/hierarchy5"/>
    <dgm:cxn modelId="{95C6DE9F-49CA-6D47-9317-8064B300A76D}" type="presParOf" srcId="{3E33870A-2455-BE4B-925E-42C87FA8A7D1}" destId="{85BC5E9A-0715-A045-B9F9-D5C0D67CBDF0}" srcOrd="5" destOrd="0" presId="urn:microsoft.com/office/officeart/2005/8/layout/hierarchy5"/>
    <dgm:cxn modelId="{79946B2D-EBDB-9D41-9118-5F883539771B}" type="presParOf" srcId="{85BC5E9A-0715-A045-B9F9-D5C0D67CBDF0}" destId="{52026BDE-DF84-034A-99DD-0D2D2111A55A}" srcOrd="0" destOrd="0" presId="urn:microsoft.com/office/officeart/2005/8/layout/hierarchy5"/>
    <dgm:cxn modelId="{AEE10258-0052-9B45-B25A-C88FEFD23372}" type="presParOf" srcId="{85BC5E9A-0715-A045-B9F9-D5C0D67CBDF0}" destId="{9B634087-43EC-6040-A6EC-27C564FE567D}" srcOrd="1" destOrd="0" presId="urn:microsoft.com/office/officeart/2005/8/layout/hierarchy5"/>
    <dgm:cxn modelId="{B37F48E3-0226-CD4F-AB51-71BE4C3E0306}" type="presParOf" srcId="{9DA4D04D-8442-EE4A-8BC0-37750514BBF3}" destId="{2BB2DFCE-C22B-6D41-8A71-5C64CE62F9E8}" srcOrd="4" destOrd="0" presId="urn:microsoft.com/office/officeart/2005/8/layout/hierarchy5"/>
    <dgm:cxn modelId="{DBF209DD-9DD2-EB42-A6ED-AE7156F9AB36}" type="presParOf" srcId="{2BB2DFCE-C22B-6D41-8A71-5C64CE62F9E8}" destId="{2CFD351A-07E6-374C-BFEE-DFA8F0747CBD}" srcOrd="0" destOrd="0" presId="urn:microsoft.com/office/officeart/2005/8/layout/hierarchy5"/>
    <dgm:cxn modelId="{4A765660-22A4-3E45-B17A-425727E8E326}" type="presParOf" srcId="{9DA4D04D-8442-EE4A-8BC0-37750514BBF3}" destId="{B139C17A-D415-8B45-84CD-F47259BB2C52}" srcOrd="5" destOrd="0" presId="urn:microsoft.com/office/officeart/2005/8/layout/hierarchy5"/>
    <dgm:cxn modelId="{D6054DF7-DE66-F349-894A-726B9CA2FBB7}" type="presParOf" srcId="{B139C17A-D415-8B45-84CD-F47259BB2C52}" destId="{19C52701-9817-644D-8532-008482E500EB}" srcOrd="0" destOrd="0" presId="urn:microsoft.com/office/officeart/2005/8/layout/hierarchy5"/>
    <dgm:cxn modelId="{FEA16735-7957-194E-8DA4-926C2D4F3AE5}" type="presParOf" srcId="{B139C17A-D415-8B45-84CD-F47259BB2C52}" destId="{759C99FC-3DB2-CE44-8B5B-0D0877CD4850}" srcOrd="1" destOrd="0" presId="urn:microsoft.com/office/officeart/2005/8/layout/hierarchy5"/>
    <dgm:cxn modelId="{E04B4FD9-2453-4B4E-AA63-C80F6A146D39}" type="presParOf" srcId="{ABB62970-94C7-1441-9B17-9168E9B11551}" destId="{373DE5B8-CFE9-0944-A568-6ED5D45A5D2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268CA-03FE-9047-B539-D85E67072BBE}">
      <dsp:nvSpPr>
        <dsp:cNvPr id="0" name=""/>
        <dsp:cNvSpPr/>
      </dsp:nvSpPr>
      <dsp:spPr>
        <a:xfrm>
          <a:off x="0" y="3046462"/>
          <a:ext cx="2245767" cy="120188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rPr>
            <a:t>KGI</a:t>
          </a:r>
          <a:endParaRPr kumimoji="1" lang="ja-JP" altLang="en-US" sz="4100" kern="1200" dirty="0">
            <a:solidFill>
              <a:schemeClr val="accent5"/>
            </a:solidFill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35202" y="3081664"/>
        <a:ext cx="2175363" cy="1131476"/>
      </dsp:txXfrm>
    </dsp:sp>
    <dsp:sp modelId="{E39655E5-F15C-D248-8D78-78950349B78D}">
      <dsp:nvSpPr>
        <dsp:cNvPr id="0" name=""/>
        <dsp:cNvSpPr/>
      </dsp:nvSpPr>
      <dsp:spPr>
        <a:xfrm rot="18513825">
          <a:off x="1809685" y="2652024"/>
          <a:ext cx="231579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315796" y="9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800" kern="120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2909689" y="2684129"/>
        <a:ext cx="115789" cy="115789"/>
      </dsp:txXfrm>
    </dsp:sp>
    <dsp:sp modelId="{C78286F2-C8A6-D640-98A1-B619AA4037C8}">
      <dsp:nvSpPr>
        <dsp:cNvPr id="0" name=""/>
        <dsp:cNvSpPr/>
      </dsp:nvSpPr>
      <dsp:spPr>
        <a:xfrm>
          <a:off x="3689400" y="1504217"/>
          <a:ext cx="3135941" cy="66485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sz="41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3708873" y="1523690"/>
        <a:ext cx="3096995" cy="625912"/>
      </dsp:txXfrm>
    </dsp:sp>
    <dsp:sp modelId="{0A9B937E-6786-B44D-9EAA-5E593F21C8A1}">
      <dsp:nvSpPr>
        <dsp:cNvPr id="0" name=""/>
        <dsp:cNvSpPr/>
      </dsp:nvSpPr>
      <dsp:spPr>
        <a:xfrm rot="19536049">
          <a:off x="6617306" y="1074576"/>
          <a:ext cx="2379198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379198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800" kern="120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7747425" y="1105096"/>
        <a:ext cx="118959" cy="118959"/>
      </dsp:txXfrm>
    </dsp:sp>
    <dsp:sp modelId="{3FFEEF0E-617B-3F49-B3D7-EC7E7F521723}">
      <dsp:nvSpPr>
        <dsp:cNvPr id="0" name=""/>
        <dsp:cNvSpPr/>
      </dsp:nvSpPr>
      <dsp:spPr>
        <a:xfrm>
          <a:off x="8788469" y="3"/>
          <a:ext cx="2940487" cy="9850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sz="41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8817319" y="28853"/>
        <a:ext cx="2882787" cy="927304"/>
      </dsp:txXfrm>
    </dsp:sp>
    <dsp:sp modelId="{977C63EB-2361-9E40-9B18-8E29037FDE83}">
      <dsp:nvSpPr>
        <dsp:cNvPr id="0" name=""/>
        <dsp:cNvSpPr/>
      </dsp:nvSpPr>
      <dsp:spPr>
        <a:xfrm rot="21413471">
          <a:off x="6823895" y="1693335"/>
          <a:ext cx="1966021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966021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700" kern="120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7757755" y="1734185"/>
        <a:ext cx="98301" cy="98301"/>
      </dsp:txXfrm>
    </dsp:sp>
    <dsp:sp modelId="{AF0A23F6-22B4-E84B-8410-E30D31B51577}">
      <dsp:nvSpPr>
        <dsp:cNvPr id="0" name=""/>
        <dsp:cNvSpPr/>
      </dsp:nvSpPr>
      <dsp:spPr>
        <a:xfrm>
          <a:off x="8788469" y="1237522"/>
          <a:ext cx="2940487" cy="9850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sz="41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8817319" y="1266372"/>
        <a:ext cx="2882787" cy="927304"/>
      </dsp:txXfrm>
    </dsp:sp>
    <dsp:sp modelId="{052AB82A-A75E-6947-8225-93E16C657C76}">
      <dsp:nvSpPr>
        <dsp:cNvPr id="0" name=""/>
        <dsp:cNvSpPr/>
      </dsp:nvSpPr>
      <dsp:spPr>
        <a:xfrm rot="1823616">
          <a:off x="6668953" y="2322379"/>
          <a:ext cx="2275905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275905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800" kern="120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7750008" y="2355481"/>
        <a:ext cx="113795" cy="113795"/>
      </dsp:txXfrm>
    </dsp:sp>
    <dsp:sp modelId="{9E7BA380-98FB-B645-8B54-84A4559711AA}">
      <dsp:nvSpPr>
        <dsp:cNvPr id="0" name=""/>
        <dsp:cNvSpPr/>
      </dsp:nvSpPr>
      <dsp:spPr>
        <a:xfrm>
          <a:off x="8788469" y="2495609"/>
          <a:ext cx="2940487" cy="9850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sz="41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8817319" y="2524459"/>
        <a:ext cx="2882787" cy="927304"/>
      </dsp:txXfrm>
    </dsp:sp>
    <dsp:sp modelId="{4E4EC9FF-D939-AD4E-9BD1-ABE2845C125D}">
      <dsp:nvSpPr>
        <dsp:cNvPr id="0" name=""/>
        <dsp:cNvSpPr/>
      </dsp:nvSpPr>
      <dsp:spPr>
        <a:xfrm rot="2206554">
          <a:off x="2072218" y="4079476"/>
          <a:ext cx="1744065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744065" y="9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00" kern="1200"/>
        </a:p>
      </dsp:txBody>
      <dsp:txXfrm>
        <a:off x="2900649" y="4125875"/>
        <a:ext cx="87203" cy="87203"/>
      </dsp:txXfrm>
    </dsp:sp>
    <dsp:sp modelId="{E4123CA0-B2C5-4643-8F4E-0CC377D3E49C}">
      <dsp:nvSpPr>
        <dsp:cNvPr id="0" name=""/>
        <dsp:cNvSpPr/>
      </dsp:nvSpPr>
      <dsp:spPr>
        <a:xfrm>
          <a:off x="3642734" y="4340192"/>
          <a:ext cx="3073485" cy="70271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/>
            <a:t>KPI</a:t>
          </a:r>
          <a:endParaRPr kumimoji="1" lang="ja-JP" altLang="en-US" sz="4100" kern="1200" dirty="0"/>
        </a:p>
      </dsp:txBody>
      <dsp:txXfrm>
        <a:off x="3663316" y="4360774"/>
        <a:ext cx="3032321" cy="661553"/>
      </dsp:txXfrm>
    </dsp:sp>
    <dsp:sp modelId="{60B438AD-CBDF-1844-9CFD-06A97CE77C15}">
      <dsp:nvSpPr>
        <dsp:cNvPr id="0" name=""/>
        <dsp:cNvSpPr/>
      </dsp:nvSpPr>
      <dsp:spPr>
        <a:xfrm rot="21050316">
          <a:off x="6702348" y="4428407"/>
          <a:ext cx="217494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174946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700" kern="1200"/>
        </a:p>
      </dsp:txBody>
      <dsp:txXfrm>
        <a:off x="7735447" y="4464034"/>
        <a:ext cx="108747" cy="108747"/>
      </dsp:txXfrm>
    </dsp:sp>
    <dsp:sp modelId="{997FF1BF-69B3-E34C-9F45-5119AFB43004}">
      <dsp:nvSpPr>
        <dsp:cNvPr id="0" name=""/>
        <dsp:cNvSpPr/>
      </dsp:nvSpPr>
      <dsp:spPr>
        <a:xfrm>
          <a:off x="8863422" y="3831355"/>
          <a:ext cx="2940487" cy="102781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/>
            <a:t>KPI</a:t>
          </a:r>
          <a:endParaRPr kumimoji="1" lang="ja-JP" altLang="en-US" sz="4100" kern="1200" dirty="0"/>
        </a:p>
      </dsp:txBody>
      <dsp:txXfrm>
        <a:off x="8893526" y="3861459"/>
        <a:ext cx="2880279" cy="967609"/>
      </dsp:txXfrm>
    </dsp:sp>
    <dsp:sp modelId="{58B4F44A-7C9E-E048-B1F2-5A7CCE963483}">
      <dsp:nvSpPr>
        <dsp:cNvPr id="0" name=""/>
        <dsp:cNvSpPr/>
      </dsp:nvSpPr>
      <dsp:spPr>
        <a:xfrm rot="1367275">
          <a:off x="6625325" y="5052585"/>
          <a:ext cx="2328992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328992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800" kern="1200"/>
        </a:p>
      </dsp:txBody>
      <dsp:txXfrm>
        <a:off x="7731596" y="5084360"/>
        <a:ext cx="116449" cy="116449"/>
      </dsp:txXfrm>
    </dsp:sp>
    <dsp:sp modelId="{E07D2FA8-0F51-1E40-ABE8-551EE6DE594C}">
      <dsp:nvSpPr>
        <dsp:cNvPr id="0" name=""/>
        <dsp:cNvSpPr/>
      </dsp:nvSpPr>
      <dsp:spPr>
        <a:xfrm>
          <a:off x="8863422" y="5079710"/>
          <a:ext cx="2940487" cy="102781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/>
            <a:t>KPI</a:t>
          </a:r>
          <a:endParaRPr kumimoji="1" lang="ja-JP" altLang="en-US" sz="4100" kern="1200" dirty="0"/>
        </a:p>
      </dsp:txBody>
      <dsp:txXfrm>
        <a:off x="8893526" y="5109814"/>
        <a:ext cx="2880279" cy="967609"/>
      </dsp:txXfrm>
    </dsp:sp>
    <dsp:sp modelId="{EB954898-AD2F-E54A-8F2C-20DFA3714CCB}">
      <dsp:nvSpPr>
        <dsp:cNvPr id="0" name=""/>
        <dsp:cNvSpPr/>
      </dsp:nvSpPr>
      <dsp:spPr>
        <a:xfrm rot="2702576">
          <a:off x="6270381" y="5676762"/>
          <a:ext cx="3038880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3038880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00" kern="1200"/>
        </a:p>
      </dsp:txBody>
      <dsp:txXfrm>
        <a:off x="7713849" y="5690790"/>
        <a:ext cx="151944" cy="151944"/>
      </dsp:txXfrm>
    </dsp:sp>
    <dsp:sp modelId="{52026BDE-DF84-034A-99DD-0D2D2111A55A}">
      <dsp:nvSpPr>
        <dsp:cNvPr id="0" name=""/>
        <dsp:cNvSpPr/>
      </dsp:nvSpPr>
      <dsp:spPr>
        <a:xfrm>
          <a:off x="8863422" y="6328064"/>
          <a:ext cx="2940487" cy="102781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/>
            <a:t>KPI</a:t>
          </a:r>
          <a:endParaRPr kumimoji="1" lang="ja-JP" altLang="en-US" sz="4100" kern="1200" dirty="0"/>
        </a:p>
      </dsp:txBody>
      <dsp:txXfrm>
        <a:off x="8893526" y="6358168"/>
        <a:ext cx="2880279" cy="967609"/>
      </dsp:txXfrm>
    </dsp:sp>
    <dsp:sp modelId="{2BB2DFCE-C22B-6D41-8A71-5C64CE62F9E8}">
      <dsp:nvSpPr>
        <dsp:cNvPr id="0" name=""/>
        <dsp:cNvSpPr/>
      </dsp:nvSpPr>
      <dsp:spPr>
        <a:xfrm rot="3793816">
          <a:off x="1374950" y="4972058"/>
          <a:ext cx="316894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3168946" y="9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100" kern="1200"/>
        </a:p>
      </dsp:txBody>
      <dsp:txXfrm>
        <a:off x="2880200" y="4982834"/>
        <a:ext cx="158447" cy="158447"/>
      </dsp:txXfrm>
    </dsp:sp>
    <dsp:sp modelId="{19C52701-9817-644D-8532-008482E500EB}">
      <dsp:nvSpPr>
        <dsp:cNvPr id="0" name=""/>
        <dsp:cNvSpPr/>
      </dsp:nvSpPr>
      <dsp:spPr>
        <a:xfrm>
          <a:off x="3673080" y="6089385"/>
          <a:ext cx="3103272" cy="77465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100" kern="1200" dirty="0">
              <a:latin typeface="Meiryo" panose="020B0604030504040204" pitchFamily="34" charset="-128"/>
              <a:ea typeface="Meiryo" panose="020B0604030504040204" pitchFamily="34" charset="-128"/>
            </a:rPr>
            <a:t>KPI</a:t>
          </a:r>
          <a:endParaRPr kumimoji="1" lang="ja-JP" altLang="en-US" sz="41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3695769" y="6112074"/>
        <a:ext cx="3057894" cy="729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8651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3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4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85653" y="8779792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xmlns="" id="{AFD5C128-4528-BD4F-9668-E918B3B4BE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311579"/>
              </p:ext>
            </p:extLst>
          </p:nvPr>
        </p:nvGraphicFramePr>
        <p:xfrm>
          <a:off x="310244" y="1259921"/>
          <a:ext cx="12021036" cy="7604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1" name="正方形/長方形 25"/>
          <p:cNvSpPr/>
          <p:nvPr/>
        </p:nvSpPr>
        <p:spPr>
          <a:xfrm>
            <a:off x="0" y="-1"/>
            <a:ext cx="13004800" cy="976990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132" name="テキスト ボックス 3"/>
          <p:cNvSpPr txBox="1"/>
          <p:nvPr/>
        </p:nvSpPr>
        <p:spPr>
          <a:xfrm>
            <a:off x="3903475" y="155452"/>
            <a:ext cx="518068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lang="en-US" altLang="ja-JP" dirty="0"/>
              <a:t>KPI</a:t>
            </a:r>
            <a:r>
              <a:rPr lang="ja-JP" altLang="en-US" dirty="0" smtClean="0"/>
              <a:t>ツリー</a:t>
            </a:r>
            <a:r>
              <a:rPr lang="en-US" altLang="ja-JP" dirty="0" smtClean="0"/>
              <a:t> </a:t>
            </a:r>
            <a:r>
              <a:rPr dirty="0" smtClean="0"/>
              <a:t>テンプレート</a:t>
            </a:r>
            <a:endParaRPr dirty="0"/>
          </a:p>
        </p:txBody>
      </p:sp>
      <p:sp>
        <p:nvSpPr>
          <p:cNvPr id="136" name="正方形/長方形 28"/>
          <p:cNvSpPr/>
          <p:nvPr/>
        </p:nvSpPr>
        <p:spPr>
          <a:xfrm>
            <a:off x="0" y="9199971"/>
            <a:ext cx="13004800" cy="553628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137" name="テキスト ボックス 32"/>
          <p:cNvSpPr txBox="1"/>
          <p:nvPr/>
        </p:nvSpPr>
        <p:spPr>
          <a:xfrm>
            <a:off x="4607257" y="9223074"/>
            <a:ext cx="378484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t>©2018 ◯◯◯ All Right Reserved</a:t>
            </a:r>
          </a:p>
        </p:txBody>
      </p:sp>
    </p:spTree>
    <p:extLst>
      <p:ext uri="{BB962C8B-B14F-4D97-AF65-F5344CB8AC3E}">
        <p14:creationId xmlns:p14="http://schemas.microsoft.com/office/powerpoint/2010/main" val="2203043104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</Words>
  <Application>Microsoft Macintosh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White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青木 aoki</cp:lastModifiedBy>
  <cp:revision>13</cp:revision>
  <dcterms:modified xsi:type="dcterms:W3CDTF">2018-03-06T07:43:15Z</dcterms:modified>
</cp:coreProperties>
</file>